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448" r:id="rId5"/>
    <p:sldId id="2462" r:id="rId6"/>
    <p:sldId id="2463" r:id="rId7"/>
    <p:sldId id="2474" r:id="rId8"/>
    <p:sldId id="2475" r:id="rId9"/>
    <p:sldId id="259" r:id="rId10"/>
    <p:sldId id="2451" r:id="rId11"/>
    <p:sldId id="2467" r:id="rId12"/>
    <p:sldId id="2468" r:id="rId13"/>
    <p:sldId id="2450" r:id="rId14"/>
    <p:sldId id="2457" r:id="rId15"/>
    <p:sldId id="2470" r:id="rId16"/>
    <p:sldId id="2465" r:id="rId17"/>
    <p:sldId id="2464" r:id="rId18"/>
    <p:sldId id="2466" r:id="rId19"/>
    <p:sldId id="2471" r:id="rId20"/>
    <p:sldId id="2472" r:id="rId21"/>
    <p:sldId id="2473" r:id="rId22"/>
    <p:sldId id="24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1" d="100"/>
          <a:sy n="61" d="100"/>
        </p:scale>
        <p:origin x="884" y="60"/>
      </p:cViewPr>
      <p:guideLst>
        <p:guide orient="horz" pos="1992"/>
        <p:guide pos="3840"/>
        <p:guide orient="horz" pos="141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86294291338582"/>
          <c:y val="9.5207404635570744E-2"/>
          <c:w val="0.78510057634217656"/>
          <c:h val="0.68571017685364222"/>
        </c:manualLayout>
      </c:layout>
      <c:barChart>
        <c:barDir val="bar"/>
        <c:grouping val="clustered"/>
        <c:varyColors val="1"/>
        <c:ser>
          <c:idx val="0"/>
          <c:order val="0"/>
          <c:tx>
            <c:strRef>
              <c:f>Лист1!$B$1</c:f>
              <c:strCache>
                <c:ptCount val="1"/>
                <c:pt idx="0">
                  <c:v>Sector 1</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E81E-4B95-85A7-7519F139716C}"/>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E81E-4B95-85A7-7519F139716C}"/>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E81E-4B95-85A7-7519F139716C}"/>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E81E-4B95-85A7-7519F139716C}"/>
              </c:ext>
            </c:extLst>
          </c:dPt>
          <c:cat>
            <c:strRef>
              <c:f>Лист1!$A$2:$A$5</c:f>
              <c:strCache>
                <c:ptCount val="4"/>
                <c:pt idx="0">
                  <c:v>Q1</c:v>
                </c:pt>
                <c:pt idx="1">
                  <c:v>Q2</c:v>
                </c:pt>
                <c:pt idx="2">
                  <c:v>Q3</c:v>
                </c:pt>
                <c:pt idx="3">
                  <c:v>Q4</c:v>
                </c:pt>
              </c:strCache>
            </c:strRef>
          </c:cat>
          <c:val>
            <c:numRef>
              <c:f>Лист1!$B$2:$B$5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E81E-4B95-85A7-7519F139716C}"/>
            </c:ext>
          </c:extLst>
        </c:ser>
        <c:ser>
          <c:idx val="1"/>
          <c:order val="1"/>
          <c:tx>
            <c:strRef>
              <c:f>Лист1!$C$1</c:f>
              <c:strCache>
                <c:ptCount val="1"/>
                <c:pt idx="0">
                  <c:v>Sector 2</c:v>
                </c:pt>
              </c:strCache>
            </c:strRef>
          </c:tx>
          <c:spPr>
            <a:solidFill>
              <a:schemeClr val="accent1"/>
            </a:solidFill>
            <a:ln>
              <a:noFill/>
            </a:ln>
            <a:effectLst/>
          </c:spPr>
          <c:invertIfNegative val="0"/>
          <c:cat>
            <c:strRef>
              <c:f>Лист1!$A$2:$A$5</c:f>
              <c:strCache>
                <c:ptCount val="4"/>
                <c:pt idx="0">
                  <c:v>Q1</c:v>
                </c:pt>
                <c:pt idx="1">
                  <c:v>Q2</c:v>
                </c:pt>
                <c:pt idx="2">
                  <c:v>Q3</c:v>
                </c:pt>
                <c:pt idx="3">
                  <c:v>Q4</c:v>
                </c:pt>
              </c:strCache>
            </c:strRef>
          </c:cat>
          <c:val>
            <c:numRef>
              <c:f>Лист1!$C$2:$C$5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9-E81E-4B95-85A7-7519F139716C}"/>
            </c:ext>
          </c:extLst>
        </c:ser>
        <c:ser>
          <c:idx val="2"/>
          <c:order val="2"/>
          <c:tx>
            <c:strRef>
              <c:f>Лист1!$D$1</c:f>
              <c:strCache>
                <c:ptCount val="1"/>
                <c:pt idx="0">
                  <c:v>Sector 3</c:v>
                </c:pt>
              </c:strCache>
            </c:strRef>
          </c:tx>
          <c:spPr>
            <a:solidFill>
              <a:schemeClr val="tx2"/>
            </a:solidFill>
            <a:ln>
              <a:noFill/>
            </a:ln>
            <a:effectLst/>
          </c:spPr>
          <c:invertIfNegative val="0"/>
          <c:cat>
            <c:strRef>
              <c:f>Лист1!$A$2:$A$5</c:f>
              <c:strCache>
                <c:ptCount val="4"/>
                <c:pt idx="0">
                  <c:v>Q1</c:v>
                </c:pt>
                <c:pt idx="1">
                  <c:v>Q2</c:v>
                </c:pt>
                <c:pt idx="2">
                  <c:v>Q3</c:v>
                </c:pt>
                <c:pt idx="3">
                  <c:v>Q4</c:v>
                </c:pt>
              </c:strCache>
            </c:strRef>
          </c:cat>
          <c:val>
            <c:numRef>
              <c:f>Лист1!$D$2:$D$5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A-E81E-4B95-85A7-7519F139716C}"/>
            </c:ext>
          </c:extLst>
        </c:ser>
        <c:dLbls>
          <c:showLegendKey val="0"/>
          <c:showVal val="0"/>
          <c:showCatName val="0"/>
          <c:showSerName val="0"/>
          <c:showPercent val="0"/>
          <c:showBubbleSize val="0"/>
        </c:dLbls>
        <c:gapWidth val="75"/>
        <c:axId val="1443196480"/>
        <c:axId val="1443187744"/>
      </c:barChart>
      <c:catAx>
        <c:axId val="1443196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Roboto" panose="02000000000000000000" pitchFamily="2" charset="0"/>
                <a:cs typeface="+mn-cs"/>
              </a:defRPr>
            </a:pPr>
            <a:endParaRPr lang="en-US"/>
          </a:p>
        </c:txPr>
        <c:crossAx val="1443187744"/>
        <c:crosses val="autoZero"/>
        <c:auto val="1"/>
        <c:lblAlgn val="ctr"/>
        <c:lblOffset val="100"/>
        <c:noMultiLvlLbl val="0"/>
      </c:catAx>
      <c:valAx>
        <c:axId val="1443187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Roboto" panose="02000000000000000000" pitchFamily="2" charset="0"/>
                <a:cs typeface="+mn-cs"/>
              </a:defRPr>
            </a:pPr>
            <a:endParaRPr lang="en-US"/>
          </a:p>
        </c:txPr>
        <c:crossAx val="1443196480"/>
        <c:crosses val="autoZero"/>
        <c:crossBetween val="between"/>
      </c:valAx>
      <c:spPr>
        <a:noFill/>
        <a:ln w="25400">
          <a:noFill/>
        </a:ln>
        <a:effectLst/>
      </c:spPr>
    </c:plotArea>
    <c:legend>
      <c:legendPos val="b"/>
      <c:layout>
        <c:manualLayout>
          <c:xMode val="edge"/>
          <c:yMode val="edge"/>
          <c:x val="0"/>
          <c:y val="0.89976744317449631"/>
          <c:w val="1"/>
          <c:h val="3.7969524642752987E-2"/>
        </c:manualLayout>
      </c:layout>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mn-lt"/>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DF1ABFB3-B399-406F-91BD-DCDF9A38526B}">
      <dgm:prSet phldrT="[Text]" phldr="0" custT="1"/>
      <dgm:spPr/>
      <dgm:t>
        <a:bodyPr/>
        <a:lstStyle/>
        <a:p>
          <a:r>
            <a:rPr lang="en-US" sz="1200" b="0" dirty="0">
              <a:latin typeface="+mn-lt"/>
            </a:rPr>
            <a:t>Deploy strategic networks with compelling e-business needs</a:t>
          </a:r>
          <a:endParaRPr lang="en-US" sz="1200" b="1" dirty="0">
            <a:latin typeface="+mn-lt"/>
          </a:endParaRPr>
        </a:p>
      </dgm:t>
    </dgm:pt>
    <dgm:pt modelId="{78CB0E27-958C-4066-A189-8B36505E8204}" type="parTrans" cxnId="{15319551-A9EA-462E-845B-E5251E84291F}">
      <dgm:prSet/>
      <dgm:spPr/>
      <dgm:t>
        <a:bodyPr/>
        <a:lstStyle/>
        <a:p>
          <a:endParaRPr lang="en-US">
            <a:solidFill>
              <a:schemeClr val="tx1"/>
            </a:solidFill>
            <a:latin typeface="+mn-lt"/>
          </a:endParaRPr>
        </a:p>
      </dgm:t>
    </dgm:pt>
    <dgm:pt modelId="{70E4A1D3-514E-4327-991D-5CC9C6B41885}" type="sibTrans" cxnId="{15319551-A9EA-462E-845B-E5251E84291F}">
      <dgm:prSet/>
      <dgm:spPr/>
      <dgm:t>
        <a:bodyPr/>
        <a:lstStyle/>
        <a:p>
          <a:endParaRPr lang="en-US">
            <a:solidFill>
              <a:schemeClr val="tx1"/>
            </a:solidFill>
            <a:latin typeface="+mn-lt"/>
          </a:endParaRPr>
        </a:p>
      </dgm:t>
    </dgm:pt>
    <dgm:pt modelId="{58FF46FB-368D-4E9C-A650-0513B8879DA8}">
      <dgm:prSet phldr="0" custT="1"/>
      <dgm:spPr/>
      <dgm:t>
        <a:bodyPr/>
        <a:lstStyle/>
        <a:p>
          <a:pPr>
            <a:defRPr b="1"/>
          </a:pPr>
          <a:r>
            <a:rPr lang="en-US" sz="1400" b="0" i="0" kern="1200" cap="all" spc="130" baseline="0" dirty="0">
              <a:latin typeface="+mn-lt"/>
              <a:ea typeface="+mn-ea"/>
              <a:cs typeface="+mn-cs"/>
            </a:rPr>
            <a:t>September 20XX</a:t>
          </a:r>
        </a:p>
      </dgm:t>
    </dgm:pt>
    <dgm:pt modelId="{11DFA284-5E99-474D-BF05-364A45269DC7}" type="parTrans" cxnId="{C5645B39-CB65-4A0A-B369-E455C3B827C3}">
      <dgm:prSet/>
      <dgm:spPr/>
      <dgm:t>
        <a:bodyPr/>
        <a:lstStyle/>
        <a:p>
          <a:endParaRPr lang="en-US">
            <a:solidFill>
              <a:schemeClr val="tx1"/>
            </a:solidFill>
            <a:latin typeface="+mn-lt"/>
          </a:endParaRPr>
        </a:p>
      </dgm:t>
    </dgm:pt>
    <dgm:pt modelId="{CFA40740-0682-470C-AD5A-CFF53CD12BD2}" type="sibTrans" cxnId="{C5645B39-CB65-4A0A-B369-E455C3B827C3}">
      <dgm:prSet/>
      <dgm:spPr/>
      <dgm:t>
        <a:bodyPr/>
        <a:lstStyle/>
        <a:p>
          <a:endParaRPr lang="en-US">
            <a:solidFill>
              <a:schemeClr val="tx1"/>
            </a:solidFill>
            <a:latin typeface="+mn-lt"/>
          </a:endParaRPr>
        </a:p>
      </dgm:t>
    </dgm:pt>
    <dgm:pt modelId="{9A875394-CA1E-4432-AEEB-9054FCFF5E0E}">
      <dgm:prSet phldr="0" custT="1"/>
      <dgm:spPr/>
      <dgm:t>
        <a:bodyPr/>
        <a:lstStyle/>
        <a:p>
          <a:r>
            <a:rPr lang="en-US" sz="1200" b="0" dirty="0">
              <a:latin typeface="+mn-lt"/>
            </a:rPr>
            <a:t>Synergize scalable </a:t>
          </a:r>
          <a:br>
            <a:rPr lang="en-US" sz="1200" b="0" dirty="0">
              <a:latin typeface="+mn-lt"/>
            </a:rPr>
          </a:br>
          <a:r>
            <a:rPr lang="en-US" sz="1200" b="0" dirty="0">
              <a:latin typeface="+mn-lt"/>
            </a:rPr>
            <a:t>e-commerce</a:t>
          </a:r>
        </a:p>
      </dgm:t>
    </dgm:pt>
    <dgm:pt modelId="{FCC92BDD-6EA3-421D-9DA8-7D3A12D003B6}" type="parTrans" cxnId="{B659504B-18E4-4D89-A17C-34ABB280AE52}">
      <dgm:prSet/>
      <dgm:spPr/>
      <dgm:t>
        <a:bodyPr/>
        <a:lstStyle/>
        <a:p>
          <a:endParaRPr lang="en-US">
            <a:solidFill>
              <a:schemeClr val="tx1"/>
            </a:solidFill>
            <a:latin typeface="+mn-lt"/>
          </a:endParaRPr>
        </a:p>
      </dgm:t>
    </dgm:pt>
    <dgm:pt modelId="{0314452B-82A0-42F4-9551-DF00CFFC3580}" type="sibTrans" cxnId="{B659504B-18E4-4D89-A17C-34ABB280AE52}">
      <dgm:prSet/>
      <dgm:spPr/>
      <dgm:t>
        <a:bodyPr/>
        <a:lstStyle/>
        <a:p>
          <a:endParaRPr lang="en-US">
            <a:solidFill>
              <a:schemeClr val="tx1"/>
            </a:solidFill>
            <a:latin typeface="+mn-lt"/>
          </a:endParaRPr>
        </a:p>
      </dgm:t>
    </dgm:pt>
    <dgm:pt modelId="{D05E1923-5021-40F7-B4EF-E582E23A699D}">
      <dgm:prSet phldr="0" custT="1"/>
      <dgm:spPr/>
      <dgm:t>
        <a:bodyPr/>
        <a:lstStyle/>
        <a:p>
          <a:pPr>
            <a:defRPr b="1"/>
          </a:pPr>
          <a:r>
            <a:rPr lang="en-US" sz="1400" b="0" i="0" kern="1200" cap="all" spc="130" baseline="0" dirty="0">
              <a:latin typeface="+mn-lt"/>
              <a:ea typeface="+mn-ea"/>
              <a:cs typeface="+mn-cs"/>
            </a:rPr>
            <a:t>November 20XX</a:t>
          </a:r>
        </a:p>
      </dgm:t>
    </dgm:pt>
    <dgm:pt modelId="{FD6C5CD2-9CED-4BE6-89CD-A5A5CCE63B3E}" type="parTrans" cxnId="{72C4D6D9-419A-42C1-A76D-84599F65BB08}">
      <dgm:prSet/>
      <dgm:spPr/>
      <dgm:t>
        <a:bodyPr/>
        <a:lstStyle/>
        <a:p>
          <a:endParaRPr lang="en-US">
            <a:solidFill>
              <a:schemeClr val="tx1"/>
            </a:solidFill>
            <a:latin typeface="+mn-lt"/>
          </a:endParaRPr>
        </a:p>
      </dgm:t>
    </dgm:pt>
    <dgm:pt modelId="{F020958C-EF86-4274-85F9-318F2792F7B6}" type="sibTrans" cxnId="{72C4D6D9-419A-42C1-A76D-84599F65BB08}">
      <dgm:prSet/>
      <dgm:spPr/>
      <dgm:t>
        <a:bodyPr/>
        <a:lstStyle/>
        <a:p>
          <a:endParaRPr lang="en-US">
            <a:solidFill>
              <a:schemeClr val="tx1"/>
            </a:solidFill>
            <a:latin typeface="+mn-lt"/>
          </a:endParaRPr>
        </a:p>
      </dgm:t>
    </dgm:pt>
    <dgm:pt modelId="{579089A8-5362-4BA4-9163-D19228C1808F}">
      <dgm:prSet phldr="0" custT="1"/>
      <dgm:spPr/>
      <dgm:t>
        <a:bodyPr/>
        <a:lstStyle/>
        <a:p>
          <a:r>
            <a:rPr lang="en-US" sz="1200" b="0" dirty="0">
              <a:latin typeface="+mn-lt"/>
            </a:rPr>
            <a:t>Disseminate standardized </a:t>
          </a:r>
          <a:br>
            <a:rPr lang="en-US" sz="1200" b="0" dirty="0">
              <a:latin typeface="+mn-lt"/>
            </a:rPr>
          </a:br>
          <a:r>
            <a:rPr lang="en-US" sz="1200" b="0" dirty="0">
              <a:latin typeface="+mn-lt"/>
            </a:rPr>
            <a:t>metrics</a:t>
          </a:r>
        </a:p>
      </dgm:t>
    </dgm:pt>
    <dgm:pt modelId="{FB2DEB6E-B29F-4E51-960A-23ECC62EBF38}" type="parTrans" cxnId="{4876CF51-F110-4E25-8FD4-08D25B4B0AB8}">
      <dgm:prSet/>
      <dgm:spPr/>
      <dgm:t>
        <a:bodyPr/>
        <a:lstStyle/>
        <a:p>
          <a:endParaRPr lang="en-US">
            <a:solidFill>
              <a:schemeClr val="tx1"/>
            </a:solidFill>
            <a:latin typeface="+mn-lt"/>
          </a:endParaRPr>
        </a:p>
      </dgm:t>
    </dgm:pt>
    <dgm:pt modelId="{1C5328B1-AC18-4CF7-A034-BB0592F4A2A1}" type="sibTrans" cxnId="{4876CF51-F110-4E25-8FD4-08D25B4B0AB8}">
      <dgm:prSet/>
      <dgm:spPr/>
      <dgm:t>
        <a:bodyPr/>
        <a:lstStyle/>
        <a:p>
          <a:endParaRPr lang="en-US">
            <a:solidFill>
              <a:schemeClr val="tx1"/>
            </a:solidFill>
            <a:latin typeface="+mn-lt"/>
          </a:endParaRPr>
        </a:p>
      </dgm:t>
    </dgm:pt>
    <dgm:pt modelId="{FA8F44BD-C8C7-462C-9756-1EC498E86842}">
      <dgm:prSet phldr="0" custT="1"/>
      <dgm:spPr/>
      <dgm:t>
        <a:bodyPr/>
        <a:lstStyle/>
        <a:p>
          <a:pPr>
            <a:defRPr b="1"/>
          </a:pPr>
          <a:r>
            <a:rPr lang="en-US" sz="1400" b="0" i="0" kern="1200" cap="all" spc="130" baseline="0" dirty="0">
              <a:latin typeface="+mn-lt"/>
              <a:ea typeface="+mn-ea"/>
              <a:cs typeface="+mn-cs"/>
            </a:rPr>
            <a:t>January 20XX</a:t>
          </a:r>
        </a:p>
      </dgm:t>
    </dgm:pt>
    <dgm:pt modelId="{F47063EE-4B58-4EDE-A4F2-A4BD81B82F21}" type="parTrans" cxnId="{0D51BD2E-4619-469B-B233-EBAC3D4D0BA6}">
      <dgm:prSet/>
      <dgm:spPr/>
      <dgm:t>
        <a:bodyPr/>
        <a:lstStyle/>
        <a:p>
          <a:endParaRPr lang="en-US">
            <a:solidFill>
              <a:schemeClr val="tx1"/>
            </a:solidFill>
            <a:latin typeface="+mn-lt"/>
          </a:endParaRPr>
        </a:p>
      </dgm:t>
    </dgm:pt>
    <dgm:pt modelId="{8C8A9736-03DA-4B1C-A590-10B4AD89452B}" type="sibTrans" cxnId="{0D51BD2E-4619-469B-B233-EBAC3D4D0BA6}">
      <dgm:prSet/>
      <dgm:spPr/>
      <dgm:t>
        <a:bodyPr/>
        <a:lstStyle/>
        <a:p>
          <a:endParaRPr lang="en-US">
            <a:solidFill>
              <a:schemeClr val="tx1"/>
            </a:solidFill>
            <a:latin typeface="+mn-lt"/>
          </a:endParaRPr>
        </a:p>
      </dgm:t>
    </dgm:pt>
    <dgm:pt modelId="{EFEB4D61-3A9C-4140-977F-3C3F5C9EE9D1}">
      <dgm:prSet phldr="0" custT="1"/>
      <dgm:spPr/>
      <dgm:t>
        <a:bodyPr/>
        <a:lstStyle/>
        <a:p>
          <a:r>
            <a:rPr lang="en-US" sz="1200" b="0" dirty="0">
              <a:latin typeface="+mn-lt"/>
            </a:rPr>
            <a:t>Coordinate e-business applications</a:t>
          </a:r>
        </a:p>
      </dgm:t>
    </dgm:pt>
    <dgm:pt modelId="{57D352E4-0431-4F68-B8F1-61BFA34799AA}" type="parTrans" cxnId="{1B32EF2C-9DB5-4504-A9DA-B4956CC00208}">
      <dgm:prSet/>
      <dgm:spPr/>
      <dgm:t>
        <a:bodyPr/>
        <a:lstStyle/>
        <a:p>
          <a:endParaRPr lang="en-US">
            <a:solidFill>
              <a:schemeClr val="tx1"/>
            </a:solidFill>
            <a:latin typeface="+mn-lt"/>
          </a:endParaRPr>
        </a:p>
      </dgm:t>
    </dgm:pt>
    <dgm:pt modelId="{0ECC32B6-1E7C-4AA4-9DBF-D69B7C5E64A9}" type="sibTrans" cxnId="{1B32EF2C-9DB5-4504-A9DA-B4956CC00208}">
      <dgm:prSet/>
      <dgm:spPr/>
      <dgm:t>
        <a:bodyPr/>
        <a:lstStyle/>
        <a:p>
          <a:endParaRPr lang="en-US">
            <a:solidFill>
              <a:schemeClr val="tx1"/>
            </a:solidFill>
            <a:latin typeface="+mn-lt"/>
          </a:endParaRPr>
        </a:p>
      </dgm:t>
    </dgm:pt>
    <dgm:pt modelId="{8BAB5E6F-A65E-41DB-A296-0818B0E49F7C}">
      <dgm:prSet phldr="0" custT="1"/>
      <dgm:spPr/>
      <dgm:t>
        <a:bodyPr/>
        <a:lstStyle/>
        <a:p>
          <a:pPr>
            <a:defRPr b="1"/>
          </a:pPr>
          <a:r>
            <a:rPr lang="en-US" sz="1400" b="0" i="0" kern="1200" cap="all" spc="130" baseline="0" dirty="0">
              <a:latin typeface="+mn-lt"/>
              <a:ea typeface="+mn-ea"/>
              <a:cs typeface="+mn-cs"/>
            </a:rPr>
            <a:t>March 20XX</a:t>
          </a:r>
        </a:p>
      </dgm:t>
    </dgm:pt>
    <dgm:pt modelId="{886842C6-3EFC-4BE7-B417-415595758830}" type="parTrans" cxnId="{66B49C6C-FAFD-47B4-BF22-05A295C23D4E}">
      <dgm:prSet/>
      <dgm:spPr/>
      <dgm:t>
        <a:bodyPr/>
        <a:lstStyle/>
        <a:p>
          <a:endParaRPr lang="en-US">
            <a:solidFill>
              <a:schemeClr val="tx1"/>
            </a:solidFill>
            <a:latin typeface="+mn-lt"/>
          </a:endParaRPr>
        </a:p>
      </dgm:t>
    </dgm:pt>
    <dgm:pt modelId="{B407F4C3-8FC9-4E91-A0EC-6B33713CC9A5}" type="sibTrans" cxnId="{66B49C6C-FAFD-47B4-BF22-05A295C23D4E}">
      <dgm:prSet/>
      <dgm:spPr/>
      <dgm:t>
        <a:bodyPr/>
        <a:lstStyle/>
        <a:p>
          <a:endParaRPr lang="en-US">
            <a:solidFill>
              <a:schemeClr val="tx1"/>
            </a:solidFill>
            <a:latin typeface="+mn-lt"/>
          </a:endParaRPr>
        </a:p>
      </dgm:t>
    </dgm:pt>
    <dgm:pt modelId="{332BC85C-1CF3-4F8F-ACB7-5B6D53744AE1}">
      <dgm:prSet phldr="0" custT="1"/>
      <dgm:spPr/>
      <dgm:t>
        <a:bodyPr/>
        <a:lstStyle/>
        <a:p>
          <a:r>
            <a:rPr lang="en-US" sz="1200" b="0" dirty="0">
              <a:latin typeface="+mn-lt"/>
            </a:rPr>
            <a:t>Foster holistically superior methodologies</a:t>
          </a:r>
        </a:p>
      </dgm:t>
    </dgm:pt>
    <dgm:pt modelId="{99F218FD-90FE-450E-A368-B3E3677E74E8}" type="parTrans" cxnId="{2617C475-F537-46A6-ADE1-4EB764853601}">
      <dgm:prSet/>
      <dgm:spPr/>
      <dgm:t>
        <a:bodyPr/>
        <a:lstStyle/>
        <a:p>
          <a:endParaRPr lang="en-US">
            <a:solidFill>
              <a:schemeClr val="tx1"/>
            </a:solidFill>
            <a:latin typeface="+mn-lt"/>
          </a:endParaRPr>
        </a:p>
      </dgm:t>
    </dgm:pt>
    <dgm:pt modelId="{8D1CC686-B05C-4470-A959-236CC9C8BB70}" type="sibTrans" cxnId="{2617C475-F537-46A6-ADE1-4EB764853601}">
      <dgm:prSet/>
      <dgm:spPr/>
      <dgm:t>
        <a:bodyPr/>
        <a:lstStyle/>
        <a:p>
          <a:endParaRPr lang="en-US">
            <a:solidFill>
              <a:schemeClr val="tx1"/>
            </a:solidFill>
            <a:latin typeface="+mn-lt"/>
          </a:endParaRPr>
        </a:p>
      </dgm:t>
    </dgm:pt>
    <dgm:pt modelId="{8B9AF88A-E1F7-4D3A-905F-87228D6A8655}">
      <dgm:prSet phldr="0" custT="1"/>
      <dgm:spPr/>
      <dgm:t>
        <a:bodyPr/>
        <a:lstStyle/>
        <a:p>
          <a:pPr>
            <a:defRPr b="1"/>
          </a:pPr>
          <a:r>
            <a:rPr lang="en-US" sz="1400" b="0" i="0" kern="1200" cap="all" spc="130" baseline="0" dirty="0">
              <a:latin typeface="+mn-lt"/>
              <a:ea typeface="+mn-ea"/>
              <a:cs typeface="+mn-cs"/>
            </a:rPr>
            <a:t>May 20XX</a:t>
          </a:r>
        </a:p>
      </dgm:t>
    </dgm:pt>
    <dgm:pt modelId="{933A8FED-7B84-4ED0-B6AA-2EE26A89B8EA}" type="parTrans" cxnId="{E1474FF3-8E3C-4B30-985C-CE88BA0FE324}">
      <dgm:prSet/>
      <dgm:spPr/>
      <dgm:t>
        <a:bodyPr/>
        <a:lstStyle/>
        <a:p>
          <a:endParaRPr lang="en-US">
            <a:solidFill>
              <a:schemeClr val="tx1"/>
            </a:solidFill>
            <a:latin typeface="+mn-lt"/>
          </a:endParaRPr>
        </a:p>
      </dgm:t>
    </dgm:pt>
    <dgm:pt modelId="{F11DD6EC-352C-4A0E-84AA-FEBE2F06BCF9}" type="sibTrans" cxnId="{E1474FF3-8E3C-4B30-985C-CE88BA0FE324}">
      <dgm:prSet/>
      <dgm:spPr/>
      <dgm:t>
        <a:bodyPr/>
        <a:lstStyle/>
        <a:p>
          <a:endParaRPr lang="en-US">
            <a:solidFill>
              <a:schemeClr val="tx1"/>
            </a:solidFill>
            <a:latin typeface="+mn-lt"/>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xfrm rot="8100000">
          <a:off x="48752" y="319863"/>
          <a:ext cx="204134" cy="204134"/>
        </a:xfrm>
        <a:prstGeom prst="teardrop">
          <a:avLst>
            <a:gd name="adj" fmla="val 115000"/>
          </a:avLst>
        </a:prstGeom>
      </dgm:spPr>
    </dgm:pt>
    <dgm:pt modelId="{5B7FC7CF-F58D-48D5-8BCC-38D6EE87890B}"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LinFactNeighborX="1550">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1">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xfrm rot="18900000">
          <a:off x="1526266" y="2251860"/>
          <a:ext cx="204134" cy="204134"/>
        </a:xfrm>
        <a:prstGeom prst="teardrop">
          <a:avLst>
            <a:gd name="adj" fmla="val 115000"/>
          </a:avLst>
        </a:prstGeom>
      </dgm:spPr>
    </dgm:pt>
    <dgm:pt modelId="{B1A1A837-F261-404B-A808-B2F4154CE8A2}"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LinFactNeighborX="155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xfrm rot="8100000">
          <a:off x="3003781" y="319863"/>
          <a:ext cx="204134" cy="204134"/>
        </a:xfrm>
        <a:prstGeom prst="teardrop">
          <a:avLst>
            <a:gd name="adj" fmla="val 115000"/>
          </a:avLst>
        </a:prstGeom>
      </dgm:spPr>
    </dgm:pt>
    <dgm:pt modelId="{5D519322-C1DD-47AE-92C0-13575134BC76}"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LinFactNeighborX="155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1">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dgm:pt>
    <dgm:pt modelId="{515AAB83-BD07-4B9E-9A3B-858C0B126F9C}"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LinFactNeighborX="1550">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xfrm rot="8100000">
          <a:off x="5958809" y="319863"/>
          <a:ext cx="204134" cy="204134"/>
        </a:xfrm>
        <a:prstGeom prst="teardrop">
          <a:avLst>
            <a:gd name="adj" fmla="val 115000"/>
          </a:avLst>
        </a:prstGeom>
      </dgm:spPr>
    </dgm:pt>
    <dgm:pt modelId="{A22B1C16-7FF0-4DBE-B32E-E43FEB1E2EAC}"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LinFactNeighborX="1980">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1">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1842294"/>
          <a:ext cx="1100137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58048" y="424576"/>
          <a:ext cx="270961" cy="27096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88150" y="454678"/>
          <a:ext cx="210758" cy="2107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432387" y="751655"/>
          <a:ext cx="3049017" cy="109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b="0" kern="1200" dirty="0">
              <a:latin typeface="+mn-lt"/>
            </a:rPr>
            <a:t>Synergize scalable </a:t>
          </a:r>
          <a:br>
            <a:rPr lang="en-US" sz="1200" b="0" kern="1200" dirty="0">
              <a:latin typeface="+mn-lt"/>
            </a:rPr>
          </a:br>
          <a:r>
            <a:rPr lang="en-US" sz="1200" b="0" kern="1200" dirty="0">
              <a:latin typeface="+mn-lt"/>
            </a:rPr>
            <a:t>e-commerce</a:t>
          </a:r>
        </a:p>
      </dsp:txBody>
      <dsp:txXfrm>
        <a:off x="432387" y="751655"/>
        <a:ext cx="3049017" cy="1090638"/>
      </dsp:txXfrm>
    </dsp:sp>
    <dsp:sp modelId="{8E3FB235-DF38-476B-9A0E-B1E583D50944}">
      <dsp:nvSpPr>
        <dsp:cNvPr id="0" name=""/>
        <dsp:cNvSpPr/>
      </dsp:nvSpPr>
      <dsp:spPr>
        <a:xfrm>
          <a:off x="432387" y="368458"/>
          <a:ext cx="3049017" cy="38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i="0" kern="1200" cap="all" spc="130" baseline="0" dirty="0">
              <a:latin typeface="+mn-lt"/>
              <a:ea typeface="+mn-ea"/>
              <a:cs typeface="+mn-cs"/>
            </a:rPr>
            <a:t>September 20XX</a:t>
          </a:r>
        </a:p>
      </dsp:txBody>
      <dsp:txXfrm>
        <a:off x="432387" y="368458"/>
        <a:ext cx="3049017" cy="383197"/>
      </dsp:txXfrm>
    </dsp:sp>
    <dsp:sp modelId="{9AA05CE5-209F-4AD9-BE2C-2A69F76DA8F4}">
      <dsp:nvSpPr>
        <dsp:cNvPr id="0" name=""/>
        <dsp:cNvSpPr/>
      </dsp:nvSpPr>
      <dsp:spPr>
        <a:xfrm>
          <a:off x="193529" y="751655"/>
          <a:ext cx="0" cy="1090638"/>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58443" y="1807806"/>
          <a:ext cx="68975" cy="6897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889048" y="2989049"/>
          <a:ext cx="270961" cy="27096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919149" y="3019151"/>
          <a:ext cx="210758" cy="2107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63387" y="1842294"/>
          <a:ext cx="3049017" cy="109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b="0" kern="1200" dirty="0">
              <a:latin typeface="+mn-lt"/>
            </a:rPr>
            <a:t>Disseminate standardized </a:t>
          </a:r>
          <a:br>
            <a:rPr lang="en-US" sz="1200" b="0" kern="1200" dirty="0">
              <a:latin typeface="+mn-lt"/>
            </a:rPr>
          </a:br>
          <a:r>
            <a:rPr lang="en-US" sz="1200" b="0" kern="1200" dirty="0">
              <a:latin typeface="+mn-lt"/>
            </a:rPr>
            <a:t>metrics</a:t>
          </a:r>
        </a:p>
      </dsp:txBody>
      <dsp:txXfrm>
        <a:off x="2263387" y="1842294"/>
        <a:ext cx="3049017" cy="1090638"/>
      </dsp:txXfrm>
    </dsp:sp>
    <dsp:sp modelId="{223C5207-4FA2-4A6C-8F43-20BD55767C99}">
      <dsp:nvSpPr>
        <dsp:cNvPr id="0" name=""/>
        <dsp:cNvSpPr/>
      </dsp:nvSpPr>
      <dsp:spPr>
        <a:xfrm>
          <a:off x="2263387" y="2932932"/>
          <a:ext cx="3049017" cy="38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i="0" kern="1200" cap="all" spc="130" baseline="0" dirty="0">
              <a:latin typeface="+mn-lt"/>
              <a:ea typeface="+mn-ea"/>
              <a:cs typeface="+mn-cs"/>
            </a:rPr>
            <a:t>November 20XX</a:t>
          </a:r>
        </a:p>
      </dsp:txBody>
      <dsp:txXfrm>
        <a:off x="2263387" y="2932932"/>
        <a:ext cx="3049017" cy="383197"/>
      </dsp:txXfrm>
    </dsp:sp>
    <dsp:sp modelId="{4FE5EB5D-4CEF-4D0D-9394-0534E61844BE}">
      <dsp:nvSpPr>
        <dsp:cNvPr id="0" name=""/>
        <dsp:cNvSpPr/>
      </dsp:nvSpPr>
      <dsp:spPr>
        <a:xfrm>
          <a:off x="2024529" y="1842294"/>
          <a:ext cx="0" cy="1090638"/>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989442" y="1807806"/>
          <a:ext cx="68975" cy="6897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720047" y="424576"/>
          <a:ext cx="270961" cy="27096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750149" y="454678"/>
          <a:ext cx="210758" cy="2107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4094386" y="751655"/>
          <a:ext cx="3049017" cy="109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b="0" kern="1200" dirty="0">
              <a:latin typeface="+mn-lt"/>
            </a:rPr>
            <a:t>Coordinate e-business applications</a:t>
          </a:r>
        </a:p>
      </dsp:txBody>
      <dsp:txXfrm>
        <a:off x="4094386" y="751655"/>
        <a:ext cx="3049017" cy="1090638"/>
      </dsp:txXfrm>
    </dsp:sp>
    <dsp:sp modelId="{2D6C7916-1130-46A8-833B-A6278CBD2192}">
      <dsp:nvSpPr>
        <dsp:cNvPr id="0" name=""/>
        <dsp:cNvSpPr/>
      </dsp:nvSpPr>
      <dsp:spPr>
        <a:xfrm>
          <a:off x="4094386" y="368458"/>
          <a:ext cx="3049017" cy="38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i="0" kern="1200" cap="all" spc="130" baseline="0" dirty="0">
              <a:latin typeface="+mn-lt"/>
              <a:ea typeface="+mn-ea"/>
              <a:cs typeface="+mn-cs"/>
            </a:rPr>
            <a:t>January 20XX</a:t>
          </a:r>
        </a:p>
      </dsp:txBody>
      <dsp:txXfrm>
        <a:off x="4094386" y="368458"/>
        <a:ext cx="3049017" cy="383197"/>
      </dsp:txXfrm>
    </dsp:sp>
    <dsp:sp modelId="{4D953791-5C2F-4A75-A8F4-6ED7EAB5E015}">
      <dsp:nvSpPr>
        <dsp:cNvPr id="0" name=""/>
        <dsp:cNvSpPr/>
      </dsp:nvSpPr>
      <dsp:spPr>
        <a:xfrm>
          <a:off x="3855528" y="751655"/>
          <a:ext cx="0" cy="1090638"/>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820442" y="1807806"/>
          <a:ext cx="68975" cy="6897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551047" y="2989049"/>
          <a:ext cx="270961" cy="27096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581148" y="3019151"/>
          <a:ext cx="210758" cy="2107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925386" y="1842294"/>
          <a:ext cx="3049017" cy="109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b="0" kern="1200" dirty="0">
              <a:latin typeface="+mn-lt"/>
            </a:rPr>
            <a:t>Foster holistically superior methodologies</a:t>
          </a:r>
        </a:p>
      </dsp:txBody>
      <dsp:txXfrm>
        <a:off x="5925386" y="1842294"/>
        <a:ext cx="3049017" cy="1090638"/>
      </dsp:txXfrm>
    </dsp:sp>
    <dsp:sp modelId="{7C1E6B4A-59F7-4018-A403-E1CCAEE78BA1}">
      <dsp:nvSpPr>
        <dsp:cNvPr id="0" name=""/>
        <dsp:cNvSpPr/>
      </dsp:nvSpPr>
      <dsp:spPr>
        <a:xfrm>
          <a:off x="5925386" y="2932932"/>
          <a:ext cx="3049017" cy="38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i="0" kern="1200" cap="all" spc="130" baseline="0" dirty="0">
              <a:latin typeface="+mn-lt"/>
              <a:ea typeface="+mn-ea"/>
              <a:cs typeface="+mn-cs"/>
            </a:rPr>
            <a:t>March 20XX</a:t>
          </a:r>
        </a:p>
      </dsp:txBody>
      <dsp:txXfrm>
        <a:off x="5925386" y="2932932"/>
        <a:ext cx="3049017" cy="383197"/>
      </dsp:txXfrm>
    </dsp:sp>
    <dsp:sp modelId="{A03C5372-D306-43AC-B406-6F8183849431}">
      <dsp:nvSpPr>
        <dsp:cNvPr id="0" name=""/>
        <dsp:cNvSpPr/>
      </dsp:nvSpPr>
      <dsp:spPr>
        <a:xfrm>
          <a:off x="5686528" y="1842294"/>
          <a:ext cx="0" cy="1090638"/>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651441" y="1807806"/>
          <a:ext cx="68975" cy="6897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7382046" y="424576"/>
          <a:ext cx="270961" cy="27096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7412148" y="454678"/>
          <a:ext cx="210758" cy="2107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769496" y="751655"/>
          <a:ext cx="3049017" cy="109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b="0" kern="1200" dirty="0">
              <a:latin typeface="+mn-lt"/>
            </a:rPr>
            <a:t>Deploy strategic networks with compelling e-business needs</a:t>
          </a:r>
          <a:endParaRPr lang="en-US" sz="1200" b="1" kern="1200" dirty="0">
            <a:latin typeface="+mn-lt"/>
          </a:endParaRPr>
        </a:p>
      </dsp:txBody>
      <dsp:txXfrm>
        <a:off x="7769496" y="751655"/>
        <a:ext cx="3049017" cy="1090638"/>
      </dsp:txXfrm>
    </dsp:sp>
    <dsp:sp modelId="{3FA5D5AE-9CAE-4D19-9765-BCEE62095312}">
      <dsp:nvSpPr>
        <dsp:cNvPr id="0" name=""/>
        <dsp:cNvSpPr/>
      </dsp:nvSpPr>
      <dsp:spPr>
        <a:xfrm>
          <a:off x="7769496" y="368458"/>
          <a:ext cx="3049017" cy="38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i="0" kern="1200" cap="all" spc="130" baseline="0" dirty="0">
              <a:latin typeface="+mn-lt"/>
              <a:ea typeface="+mn-ea"/>
              <a:cs typeface="+mn-cs"/>
            </a:rPr>
            <a:t>May 20XX</a:t>
          </a:r>
        </a:p>
      </dsp:txBody>
      <dsp:txXfrm>
        <a:off x="7769496" y="368458"/>
        <a:ext cx="3049017" cy="383197"/>
      </dsp:txXfrm>
    </dsp:sp>
    <dsp:sp modelId="{FE6CA7EB-68EC-4E76-9051-08C4CF370101}">
      <dsp:nvSpPr>
        <dsp:cNvPr id="0" name=""/>
        <dsp:cNvSpPr/>
      </dsp:nvSpPr>
      <dsp:spPr>
        <a:xfrm>
          <a:off x="7517527" y="751655"/>
          <a:ext cx="0" cy="1090638"/>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7482441" y="1807806"/>
          <a:ext cx="68975" cy="6897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8/25/2024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8/25/2024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2246628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418117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245446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97927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084638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446513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20416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69283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56460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297025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637628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1060315"/>
            <a:ext cx="11490325" cy="2218959"/>
          </a:xfrm>
        </p:spPr>
        <p:txBody>
          <a:bodyPr anchor="b" anchorCtr="0">
            <a:noAutofit/>
          </a:bodyPr>
          <a:lstStyle>
            <a:lvl1pPr>
              <a:lnSpc>
                <a:spcPct val="150000"/>
              </a:lnSpc>
              <a:spcBef>
                <a:spcPts val="1000"/>
              </a:spcBef>
              <a:defRPr sz="4800" cap="all" spc="300" baseline="0"/>
            </a:lvl1pPr>
          </a:lstStyle>
          <a:p>
            <a:r>
              <a:rPr lang="en-US"/>
              <a:t>Click to add title</a:t>
            </a:r>
          </a:p>
        </p:txBody>
      </p:sp>
      <p:sp>
        <p:nvSpPr>
          <p:cNvPr id="5" name="Text Placeholder 4">
            <a:extLst>
              <a:ext uri="{FF2B5EF4-FFF2-40B4-BE49-F238E27FC236}">
                <a16:creationId xmlns:a16="http://schemas.microsoft.com/office/drawing/2014/main" id="{8CE4A8DD-9B42-2F05-285B-2BC137F74943}"/>
              </a:ext>
            </a:extLst>
          </p:cNvPr>
          <p:cNvSpPr>
            <a:spLocks noGrp="1"/>
          </p:cNvSpPr>
          <p:nvPr>
            <p:ph type="body" sz="quarter" idx="13" hasCustomPrompt="1"/>
          </p:nvPr>
        </p:nvSpPr>
        <p:spPr>
          <a:xfrm>
            <a:off x="2580132" y="3700222"/>
            <a:ext cx="7031736" cy="603250"/>
          </a:xfrm>
          <a:gradFill>
            <a:gsLst>
              <a:gs pos="0">
                <a:schemeClr val="accent5"/>
              </a:gs>
              <a:gs pos="45000">
                <a:schemeClr val="accent1"/>
              </a:gs>
              <a:gs pos="100000">
                <a:schemeClr val="accent2"/>
              </a:gs>
            </a:gsLst>
            <a:lin ang="10800000" scaled="0"/>
          </a:gradFill>
        </p:spPr>
        <p:txBody>
          <a:bodyPr anchor="ctr" anchorCtr="0"/>
          <a:lstStyle>
            <a:lvl1pPr marL="0" indent="0" algn="ctr">
              <a:lnSpc>
                <a:spcPct val="100000"/>
              </a:lnSpc>
              <a:spcBef>
                <a:spcPts val="0"/>
              </a:spcBef>
              <a:buNone/>
              <a:defRPr sz="1800" cap="all" spc="300" baseline="0"/>
            </a:lvl1pPr>
          </a:lstStyle>
          <a:p>
            <a:pPr lvl="0"/>
            <a:r>
              <a:rPr lang="en-US" dirty="0"/>
              <a:t>Click to add subtitle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922140"/>
            <a:ext cx="5167313" cy="848311"/>
          </a:xfrm>
        </p:spPr>
        <p:txBody>
          <a:bodyPr>
            <a:normAutofit/>
          </a:bodyPr>
          <a:lstStyle>
            <a:lvl1pPr marL="0" indent="0" algn="ctr">
              <a:buNone/>
              <a:defRPr sz="1800" spc="300">
                <a:solidFill>
                  <a:schemeClr val="tx1"/>
                </a:solidFill>
              </a:defRPr>
            </a:lvl1pPr>
            <a:lvl2pPr marL="457200" indent="0">
              <a:buNone/>
              <a:defRPr/>
            </a:lvl2pPr>
          </a:lstStyle>
          <a:p>
            <a:pPr lvl="0"/>
            <a:r>
              <a:rPr lang="en-US"/>
              <a:t>Click to add text</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nchor="t"/>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hasCustomPrompt="1"/>
          </p:nvPr>
        </p:nvSpPr>
        <p:spPr>
          <a:xfrm>
            <a:off x="4038600" y="4864063"/>
            <a:ext cx="4114800" cy="777611"/>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lgn="ctr">
              <a:defRPr sz="1400" spc="300" baseline="0">
                <a:latin typeface="+mn-lt"/>
              </a:defRPr>
            </a:lvl1pPr>
          </a:lstStyle>
          <a:p>
            <a:pPr lvl="0"/>
            <a:r>
              <a:rPr lang="en-US" dirty="0"/>
              <a:t>Click to add subtitle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6771" y="1066800"/>
            <a:ext cx="9978458" cy="2362200"/>
          </a:xfrm>
        </p:spPr>
        <p:txBody>
          <a:bodyPr bIns="0" anchor="b">
            <a:normAutofit/>
          </a:bodyPr>
          <a:lstStyle>
            <a:lvl1pPr marL="0" indent="0" algn="ctr">
              <a:buNone/>
              <a:defRPr sz="3600" cap="all" baseline="0"/>
            </a:lvl1pPr>
          </a:lstStyle>
          <a:p>
            <a:pPr lvl="0"/>
            <a:r>
              <a:rPr lang="en-US"/>
              <a:t>Click to add title</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4"/>
            <a:ext cx="4018722" cy="1781980"/>
          </a:xfrm>
        </p:spPr>
        <p:txBody>
          <a:bodyPr lIns="0" rIns="0" anchor="ctr" anchorCtr="0">
            <a:noAutofit/>
          </a:bodyPr>
          <a:lstStyle>
            <a:lvl1pPr algn="l">
              <a:defRPr sz="3200" spc="300"/>
            </a:lvl1pPr>
          </a:lstStyle>
          <a:p>
            <a:r>
              <a:rPr lang="en-US"/>
              <a:t>add TITLE HERE</a:t>
            </a:r>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hasCustomPrompt="1"/>
          </p:nvPr>
        </p:nvSpPr>
        <p:spPr>
          <a:xfrm>
            <a:off x="736600" y="365125"/>
            <a:ext cx="2997200" cy="1781979"/>
          </a:xfrm>
        </p:spPr>
        <p:txBody>
          <a:bodyPr>
            <a:normAutofit/>
          </a:bodyPr>
          <a:lstStyle>
            <a:lvl1pPr marL="0" indent="0" algn="ctr">
              <a:buNone/>
              <a:defRPr sz="1400"/>
            </a:lvl1pPr>
          </a:lstStyle>
          <a:p>
            <a:r>
              <a:rPr lang="en-US" dirty="0"/>
              <a:t>Click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hasCustomPrompt="1"/>
          </p:nvPr>
        </p:nvSpPr>
        <p:spPr>
          <a:xfrm>
            <a:off x="4051300" y="365125"/>
            <a:ext cx="2997200" cy="1781979"/>
          </a:xfrm>
        </p:spPr>
        <p:txBody>
          <a:bodyPr>
            <a:normAutofit/>
          </a:bodyPr>
          <a:lstStyle>
            <a:lvl1pPr marL="0" indent="0" algn="ctr">
              <a:buNone/>
              <a:defRPr sz="1400"/>
            </a:lvl1pPr>
          </a:lstStyle>
          <a:p>
            <a:r>
              <a:rPr lang="en-US" dirty="0"/>
              <a:t>Click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hasCustomPrompt="1"/>
          </p:nvPr>
        </p:nvSpPr>
        <p:spPr>
          <a:xfrm>
            <a:off x="736600" y="2422525"/>
            <a:ext cx="2997200" cy="1781979"/>
          </a:xfrm>
        </p:spPr>
        <p:txBody>
          <a:bodyPr>
            <a:normAutofit/>
          </a:bodyPr>
          <a:lstStyle>
            <a:lvl1pPr marL="0" indent="0" algn="ctr">
              <a:buNone/>
              <a:defRPr sz="1400"/>
            </a:lvl1pPr>
          </a:lstStyle>
          <a:p>
            <a:r>
              <a:rPr lang="en-US" dirty="0"/>
              <a:t>Click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hasCustomPrompt="1"/>
          </p:nvPr>
        </p:nvSpPr>
        <p:spPr>
          <a:xfrm>
            <a:off x="4051300" y="2422525"/>
            <a:ext cx="2997200" cy="1781979"/>
          </a:xfrm>
        </p:spPr>
        <p:txBody>
          <a:bodyPr>
            <a:normAutofit/>
          </a:bodyPr>
          <a:lstStyle>
            <a:lvl1pPr marL="0" indent="0" algn="ctr">
              <a:buNone/>
              <a:defRPr sz="1400"/>
            </a:lvl1pPr>
          </a:lstStyle>
          <a:p>
            <a:r>
              <a:rPr lang="en-US" dirty="0"/>
              <a:t>Click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hasCustomPrompt="1"/>
          </p:nvPr>
        </p:nvSpPr>
        <p:spPr>
          <a:xfrm>
            <a:off x="736600" y="4479925"/>
            <a:ext cx="2997200" cy="1781979"/>
          </a:xfrm>
        </p:spPr>
        <p:txBody>
          <a:bodyPr>
            <a:normAutofit/>
          </a:bodyPr>
          <a:lstStyle>
            <a:lvl1pPr marL="0" indent="0" algn="ctr">
              <a:buNone/>
              <a:defRPr sz="1400"/>
            </a:lvl1pPr>
          </a:lstStyle>
          <a:p>
            <a:r>
              <a:rPr lang="en-US" dirty="0"/>
              <a:t>Click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hasCustomPrompt="1"/>
          </p:nvPr>
        </p:nvSpPr>
        <p:spPr>
          <a:xfrm>
            <a:off x="4051300" y="4479925"/>
            <a:ext cx="2997200" cy="1781979"/>
          </a:xfrm>
        </p:spPr>
        <p:txBody>
          <a:bodyPr>
            <a:normAutofit/>
          </a:bodyPr>
          <a:lstStyle>
            <a:lvl1pPr marL="0" indent="0" algn="ctr">
              <a:buNone/>
              <a:defRPr sz="1400"/>
            </a:lvl1pPr>
          </a:lstStyle>
          <a:p>
            <a:r>
              <a:rPr lang="en-US" dirty="0"/>
              <a:t>Click to add picture</a:t>
            </a:r>
          </a:p>
        </p:txBody>
      </p:sp>
      <p:sp>
        <p:nvSpPr>
          <p:cNvPr id="7" name="Text Placeholder 6">
            <a:extLst>
              <a:ext uri="{FF2B5EF4-FFF2-40B4-BE49-F238E27FC236}">
                <a16:creationId xmlns:a16="http://schemas.microsoft.com/office/drawing/2014/main" id="{BD281DF4-BD72-3F1E-8B04-6205D7C5C8DF}"/>
              </a:ext>
            </a:extLst>
          </p:cNvPr>
          <p:cNvSpPr>
            <a:spLocks noGrp="1"/>
          </p:cNvSpPr>
          <p:nvPr>
            <p:ph type="body" sz="quarter" idx="20" hasCustomPrompt="1"/>
          </p:nvPr>
        </p:nvSpPr>
        <p:spPr>
          <a:xfrm>
            <a:off x="7792278" y="2422525"/>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8" name="Text Placeholder 6">
            <a:extLst>
              <a:ext uri="{FF2B5EF4-FFF2-40B4-BE49-F238E27FC236}">
                <a16:creationId xmlns:a16="http://schemas.microsoft.com/office/drawing/2014/main" id="{4FA84CC6-BD0B-002A-5FFA-708B69C4C200}"/>
              </a:ext>
            </a:extLst>
          </p:cNvPr>
          <p:cNvSpPr>
            <a:spLocks noGrp="1"/>
          </p:cNvSpPr>
          <p:nvPr>
            <p:ph type="body" sz="quarter" idx="21" hasCustomPrompt="1"/>
          </p:nvPr>
        </p:nvSpPr>
        <p:spPr>
          <a:xfrm>
            <a:off x="7792278" y="3161514"/>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4" name="Text Placeholder 6">
            <a:extLst>
              <a:ext uri="{FF2B5EF4-FFF2-40B4-BE49-F238E27FC236}">
                <a16:creationId xmlns:a16="http://schemas.microsoft.com/office/drawing/2014/main" id="{CDF5AB02-45DE-2A85-A817-6FA37AD98169}"/>
              </a:ext>
            </a:extLst>
          </p:cNvPr>
          <p:cNvSpPr>
            <a:spLocks noGrp="1"/>
          </p:cNvSpPr>
          <p:nvPr>
            <p:ph type="body" sz="quarter" idx="22" hasCustomPrompt="1"/>
          </p:nvPr>
        </p:nvSpPr>
        <p:spPr>
          <a:xfrm>
            <a:off x="9997315" y="2429338"/>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5" name="Text Placeholder 6">
            <a:extLst>
              <a:ext uri="{FF2B5EF4-FFF2-40B4-BE49-F238E27FC236}">
                <a16:creationId xmlns:a16="http://schemas.microsoft.com/office/drawing/2014/main" id="{94138391-4411-4BD0-D8AD-D001BF46DCA3}"/>
              </a:ext>
            </a:extLst>
          </p:cNvPr>
          <p:cNvSpPr>
            <a:spLocks noGrp="1"/>
          </p:cNvSpPr>
          <p:nvPr>
            <p:ph type="body" sz="quarter" idx="23" hasCustomPrompt="1"/>
          </p:nvPr>
        </p:nvSpPr>
        <p:spPr>
          <a:xfrm>
            <a:off x="9997315" y="3158271"/>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6" name="Text Placeholder 6">
            <a:extLst>
              <a:ext uri="{FF2B5EF4-FFF2-40B4-BE49-F238E27FC236}">
                <a16:creationId xmlns:a16="http://schemas.microsoft.com/office/drawing/2014/main" id="{AE1BE558-411F-87F3-71EE-1782FC824F40}"/>
              </a:ext>
            </a:extLst>
          </p:cNvPr>
          <p:cNvSpPr>
            <a:spLocks noGrp="1"/>
          </p:cNvSpPr>
          <p:nvPr>
            <p:ph type="body" sz="quarter" idx="24" hasCustomPrompt="1"/>
          </p:nvPr>
        </p:nvSpPr>
        <p:spPr>
          <a:xfrm>
            <a:off x="7792278" y="3625282"/>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7" name="Text Placeholder 6">
            <a:extLst>
              <a:ext uri="{FF2B5EF4-FFF2-40B4-BE49-F238E27FC236}">
                <a16:creationId xmlns:a16="http://schemas.microsoft.com/office/drawing/2014/main" id="{408EED18-0FEB-480C-03BC-CC12E4603C92}"/>
              </a:ext>
            </a:extLst>
          </p:cNvPr>
          <p:cNvSpPr>
            <a:spLocks noGrp="1"/>
          </p:cNvSpPr>
          <p:nvPr>
            <p:ph type="body" sz="quarter" idx="25" hasCustomPrompt="1"/>
          </p:nvPr>
        </p:nvSpPr>
        <p:spPr>
          <a:xfrm>
            <a:off x="7792278" y="4354222"/>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8" name="Text Placeholder 6">
            <a:extLst>
              <a:ext uri="{FF2B5EF4-FFF2-40B4-BE49-F238E27FC236}">
                <a16:creationId xmlns:a16="http://schemas.microsoft.com/office/drawing/2014/main" id="{B95CBCFF-0E55-BCFC-8CBE-723A9BD00029}"/>
              </a:ext>
            </a:extLst>
          </p:cNvPr>
          <p:cNvSpPr>
            <a:spLocks noGrp="1"/>
          </p:cNvSpPr>
          <p:nvPr>
            <p:ph type="body" sz="quarter" idx="26" hasCustomPrompt="1"/>
          </p:nvPr>
        </p:nvSpPr>
        <p:spPr>
          <a:xfrm>
            <a:off x="9997314" y="3604563"/>
            <a:ext cx="181368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9" name="Text Placeholder 6">
            <a:extLst>
              <a:ext uri="{FF2B5EF4-FFF2-40B4-BE49-F238E27FC236}">
                <a16:creationId xmlns:a16="http://schemas.microsoft.com/office/drawing/2014/main" id="{B9088F0C-EE6F-2847-CFAA-9D94686187E9}"/>
              </a:ext>
            </a:extLst>
          </p:cNvPr>
          <p:cNvSpPr>
            <a:spLocks noGrp="1"/>
          </p:cNvSpPr>
          <p:nvPr>
            <p:ph type="body" sz="quarter" idx="27" hasCustomPrompt="1"/>
          </p:nvPr>
        </p:nvSpPr>
        <p:spPr>
          <a:xfrm>
            <a:off x="9997314" y="4333500"/>
            <a:ext cx="181368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20" name="Text Placeholder 6">
            <a:extLst>
              <a:ext uri="{FF2B5EF4-FFF2-40B4-BE49-F238E27FC236}">
                <a16:creationId xmlns:a16="http://schemas.microsoft.com/office/drawing/2014/main" id="{28120BC8-9E46-E919-6015-FABAA6588840}"/>
              </a:ext>
            </a:extLst>
          </p:cNvPr>
          <p:cNvSpPr>
            <a:spLocks noGrp="1"/>
          </p:cNvSpPr>
          <p:nvPr>
            <p:ph type="body" sz="quarter" idx="28" hasCustomPrompt="1"/>
          </p:nvPr>
        </p:nvSpPr>
        <p:spPr>
          <a:xfrm>
            <a:off x="7793957" y="4891306"/>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21" name="Text Placeholder 6">
            <a:extLst>
              <a:ext uri="{FF2B5EF4-FFF2-40B4-BE49-F238E27FC236}">
                <a16:creationId xmlns:a16="http://schemas.microsoft.com/office/drawing/2014/main" id="{DA6AFA01-4607-12C7-E4CA-8AAB4BADECA2}"/>
              </a:ext>
            </a:extLst>
          </p:cNvPr>
          <p:cNvSpPr>
            <a:spLocks noGrp="1"/>
          </p:cNvSpPr>
          <p:nvPr>
            <p:ph type="body" sz="quarter" idx="29" hasCustomPrompt="1"/>
          </p:nvPr>
        </p:nvSpPr>
        <p:spPr>
          <a:xfrm>
            <a:off x="7793957" y="5620243"/>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22" name="Text Placeholder 6">
            <a:extLst>
              <a:ext uri="{FF2B5EF4-FFF2-40B4-BE49-F238E27FC236}">
                <a16:creationId xmlns:a16="http://schemas.microsoft.com/office/drawing/2014/main" id="{89AE8D05-699D-7672-D652-F638E376296A}"/>
              </a:ext>
            </a:extLst>
          </p:cNvPr>
          <p:cNvSpPr>
            <a:spLocks noGrp="1"/>
          </p:cNvSpPr>
          <p:nvPr>
            <p:ph type="body" sz="quarter" idx="30" hasCustomPrompt="1"/>
          </p:nvPr>
        </p:nvSpPr>
        <p:spPr>
          <a:xfrm>
            <a:off x="9998994" y="4888062"/>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23" name="Text Placeholder 6">
            <a:extLst>
              <a:ext uri="{FF2B5EF4-FFF2-40B4-BE49-F238E27FC236}">
                <a16:creationId xmlns:a16="http://schemas.microsoft.com/office/drawing/2014/main" id="{8C054886-505C-671E-F2BA-D9842DA5836E}"/>
              </a:ext>
            </a:extLst>
          </p:cNvPr>
          <p:cNvSpPr>
            <a:spLocks noGrp="1"/>
          </p:cNvSpPr>
          <p:nvPr>
            <p:ph type="body" sz="quarter" idx="31" hasCustomPrompt="1"/>
          </p:nvPr>
        </p:nvSpPr>
        <p:spPr>
          <a:xfrm>
            <a:off x="9998994" y="5616999"/>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3" name="Footer Placeholder 2">
            <a:extLst>
              <a:ext uri="{FF2B5EF4-FFF2-40B4-BE49-F238E27FC236}">
                <a16:creationId xmlns:a16="http://schemas.microsoft.com/office/drawing/2014/main" id="{83894356-B1C4-03EE-CB19-450321888778}"/>
              </a:ext>
            </a:extLst>
          </p:cNvPr>
          <p:cNvSpPr>
            <a:spLocks noGrp="1"/>
          </p:cNvSpPr>
          <p:nvPr>
            <p:ph type="ftr" sz="quarter" idx="10"/>
          </p:nvPr>
        </p:nvSpPr>
        <p:spPr>
          <a:xfrm>
            <a:off x="736600" y="6468302"/>
            <a:ext cx="6311900" cy="365125"/>
          </a:xfrm>
        </p:spPr>
        <p:txBody>
          <a:bodyPr/>
          <a:lstStyle/>
          <a:p>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109212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353329-5130-3F82-288C-209DDCF40E59}"/>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hasCustomPrompt="1"/>
          </p:nvPr>
        </p:nvSpPr>
        <p:spPr>
          <a:xfrm>
            <a:off x="469900" y="2043113"/>
            <a:ext cx="5156200" cy="1949656"/>
          </a:xfrm>
        </p:spPr>
        <p:txBody>
          <a:bodyPr>
            <a:normAutofit/>
          </a:bodyPr>
          <a:lstStyle>
            <a:lvl1pPr marL="0" indent="0" algn="ctr">
              <a:buNone/>
              <a:defRPr/>
            </a:lvl1pPr>
          </a:lstStyle>
          <a:p>
            <a:r>
              <a:rPr lang="en-US" dirty="0"/>
              <a:t>Click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hasCustomPrompt="1"/>
          </p:nvPr>
        </p:nvSpPr>
        <p:spPr>
          <a:xfrm>
            <a:off x="469107" y="4140200"/>
            <a:ext cx="5157787" cy="712200"/>
          </a:xfrm>
        </p:spPr>
        <p:txBody>
          <a:bodyPr anchor="ctr">
            <a:normAutofit/>
          </a:bodyPr>
          <a:lstStyle>
            <a:lvl1pPr marL="0" indent="0">
              <a:lnSpc>
                <a:spcPct val="100000"/>
              </a:lnSpc>
              <a:buNone/>
              <a:defRPr sz="2200" cap="all" spc="300" baseline="0"/>
            </a:lvl1pPr>
          </a:lstStyle>
          <a:p>
            <a:pPr lvl="0"/>
            <a:r>
              <a:rPr lang="en-US" spc="300">
                <a:solidFill>
                  <a:schemeClr val="tx1"/>
                </a:solidFill>
              </a:rPr>
              <a:t>Click to add text</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hasCustomPrompt="1"/>
          </p:nvPr>
        </p:nvSpPr>
        <p:spPr>
          <a:xfrm>
            <a:off x="6559826" y="2043113"/>
            <a:ext cx="5174975" cy="1949656"/>
          </a:xfrm>
        </p:spPr>
        <p:txBody>
          <a:bodyPr>
            <a:normAutofit/>
          </a:bodyPr>
          <a:lstStyle>
            <a:lvl1pPr marL="0" indent="0" algn="ctr">
              <a:buNone/>
              <a:defRPr/>
            </a:lvl1pPr>
          </a:lstStyle>
          <a:p>
            <a:r>
              <a:rPr lang="en-US" dirty="0"/>
              <a:t>Click to add picture</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hasCustomPrompt="1"/>
          </p:nvPr>
        </p:nvSpPr>
        <p:spPr>
          <a:xfrm>
            <a:off x="6559826" y="4140200"/>
            <a:ext cx="5174975" cy="712200"/>
          </a:xfrm>
        </p:spPr>
        <p:txBody>
          <a:bodyPr anchor="ctr">
            <a:normAutofit/>
          </a:bodyPr>
          <a:lstStyle>
            <a:lvl1pPr marL="0" indent="0">
              <a:lnSpc>
                <a:spcPct val="100000"/>
              </a:lnSpc>
              <a:buNone/>
              <a:defRPr sz="2200" cap="all" spc="300" baseline="0"/>
            </a:lvl1pPr>
          </a:lstStyle>
          <a:p>
            <a:pPr lvl="0"/>
            <a:r>
              <a:rPr lang="en-US" spc="300">
                <a:solidFill>
                  <a:schemeClr val="tx1"/>
                </a:solidFill>
              </a:rPr>
              <a:t>Click to add text</a:t>
            </a:r>
          </a:p>
        </p:txBody>
      </p:sp>
      <p:sp>
        <p:nvSpPr>
          <p:cNvPr id="7" name="Footer Placeholder 2">
            <a:extLst>
              <a:ext uri="{FF2B5EF4-FFF2-40B4-BE49-F238E27FC236}">
                <a16:creationId xmlns:a16="http://schemas.microsoft.com/office/drawing/2014/main" id="{B13EA8E5-4A4C-08E9-C1A7-B76962289C4B}"/>
              </a:ext>
            </a:extLst>
          </p:cNvPr>
          <p:cNvSpPr>
            <a:spLocks noGrp="1"/>
          </p:cNvSpPr>
          <p:nvPr>
            <p:ph type="ftr" sz="quarter" idx="15"/>
          </p:nvPr>
        </p:nvSpPr>
        <p:spPr>
          <a:xfrm>
            <a:off x="4038600" y="6468302"/>
            <a:ext cx="4114800" cy="365125"/>
          </a:xfrm>
        </p:spPr>
        <p:txBody>
          <a:bodyPr/>
          <a:lstStyle/>
          <a:p>
            <a:endParaRPr lang="en-US" dirty="0"/>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
        <p:nvSpPr>
          <p:cNvPr id="2" name="Content Placeholder 3">
            <a:extLst>
              <a:ext uri="{FF2B5EF4-FFF2-40B4-BE49-F238E27FC236}">
                <a16:creationId xmlns:a16="http://schemas.microsoft.com/office/drawing/2014/main" id="{5DAE70D1-CEF8-3352-F7A3-C6D95F5E8FB0}"/>
              </a:ext>
            </a:extLst>
          </p:cNvPr>
          <p:cNvSpPr>
            <a:spLocks noGrp="1"/>
          </p:cNvSpPr>
          <p:nvPr>
            <p:ph sz="quarter" idx="16" hasCustomPrompt="1"/>
          </p:nvPr>
        </p:nvSpPr>
        <p:spPr>
          <a:xfrm>
            <a:off x="469899" y="4997450"/>
            <a:ext cx="5174973" cy="1470853"/>
          </a:xfrm>
        </p:spPr>
        <p:txBody>
          <a:bodyPr>
            <a:normAutofit/>
          </a:bodyPr>
          <a:lstStyle>
            <a:lvl1pPr marL="228600" indent="-228600">
              <a:lnSpc>
                <a:spcPct val="100000"/>
              </a:lnSpc>
              <a:spcBef>
                <a:spcPts val="1000"/>
              </a:spcBef>
              <a:buFont typeface="Wingdings" panose="05000000000000000000" pitchFamily="2" charset="2"/>
              <a:buChar char="§"/>
              <a:defRPr sz="1400"/>
            </a:lvl1pPr>
            <a:lvl2pPr marL="685800" indent="-228600">
              <a:lnSpc>
                <a:spcPct val="100000"/>
              </a:lnSpc>
              <a:spcBef>
                <a:spcPts val="1000"/>
              </a:spcBef>
              <a:buFont typeface="Wingdings" panose="05000000000000000000" pitchFamily="2" charset="2"/>
              <a:buChar char="§"/>
              <a:defRPr sz="1400"/>
            </a:lvl2pPr>
            <a:lvl3pPr marL="1143000" indent="-228600">
              <a:lnSpc>
                <a:spcPct val="100000"/>
              </a:lnSpc>
              <a:spcBef>
                <a:spcPts val="1000"/>
              </a:spcBef>
              <a:buFont typeface="Wingdings" panose="05000000000000000000" pitchFamily="2" charset="2"/>
              <a:buChar char="§"/>
              <a:defRPr sz="1400"/>
            </a:lvl3pPr>
            <a:lvl4pPr marL="1600200" indent="-228600">
              <a:lnSpc>
                <a:spcPct val="100000"/>
              </a:lnSpc>
              <a:spcBef>
                <a:spcPts val="1000"/>
              </a:spcBef>
              <a:buFont typeface="Wingdings" panose="05000000000000000000" pitchFamily="2" charset="2"/>
              <a:buChar char="§"/>
              <a:defRPr sz="1400"/>
            </a:lvl4pPr>
            <a:lvl5pPr marL="20574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6" name="Content Placeholder 3">
            <a:extLst>
              <a:ext uri="{FF2B5EF4-FFF2-40B4-BE49-F238E27FC236}">
                <a16:creationId xmlns:a16="http://schemas.microsoft.com/office/drawing/2014/main" id="{B0F0E178-E570-B270-4374-839B976A6875}"/>
              </a:ext>
            </a:extLst>
          </p:cNvPr>
          <p:cNvSpPr>
            <a:spLocks noGrp="1"/>
          </p:cNvSpPr>
          <p:nvPr>
            <p:ph sz="quarter" idx="17" hasCustomPrompt="1"/>
          </p:nvPr>
        </p:nvSpPr>
        <p:spPr>
          <a:xfrm>
            <a:off x="6559828" y="4997450"/>
            <a:ext cx="5174973" cy="1470853"/>
          </a:xfrm>
        </p:spPr>
        <p:txBody>
          <a:bodyPr>
            <a:normAutofit/>
          </a:bodyPr>
          <a:lstStyle>
            <a:lvl1pPr marL="228600" indent="-228600">
              <a:lnSpc>
                <a:spcPct val="100000"/>
              </a:lnSpc>
              <a:spcBef>
                <a:spcPts val="1000"/>
              </a:spcBef>
              <a:buFont typeface="Wingdings" panose="05000000000000000000" pitchFamily="2" charset="2"/>
              <a:buChar char="§"/>
              <a:defRPr sz="1400"/>
            </a:lvl1pPr>
            <a:lvl2pPr marL="685800" indent="-228600">
              <a:lnSpc>
                <a:spcPct val="100000"/>
              </a:lnSpc>
              <a:spcBef>
                <a:spcPts val="1000"/>
              </a:spcBef>
              <a:buFont typeface="Wingdings" panose="05000000000000000000" pitchFamily="2" charset="2"/>
              <a:buChar char="§"/>
              <a:defRPr sz="1400"/>
            </a:lvl2pPr>
            <a:lvl3pPr marL="1143000" indent="-228600">
              <a:lnSpc>
                <a:spcPct val="100000"/>
              </a:lnSpc>
              <a:spcBef>
                <a:spcPts val="1000"/>
              </a:spcBef>
              <a:buFont typeface="Wingdings" panose="05000000000000000000" pitchFamily="2" charset="2"/>
              <a:buChar char="§"/>
              <a:defRPr sz="1400"/>
            </a:lvl3pPr>
            <a:lvl4pPr marL="1600200" indent="-228600">
              <a:lnSpc>
                <a:spcPct val="100000"/>
              </a:lnSpc>
              <a:spcBef>
                <a:spcPts val="1000"/>
              </a:spcBef>
              <a:buFont typeface="Wingdings" panose="05000000000000000000" pitchFamily="2" charset="2"/>
              <a:buChar char="§"/>
              <a:defRPr sz="1400"/>
            </a:lvl4pPr>
            <a:lvl5pPr marL="20574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8419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3 Colum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7AD5E0-2515-E8E9-E177-6C4A0A41BB15}"/>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hasCustomPrompt="1"/>
          </p:nvPr>
        </p:nvSpPr>
        <p:spPr>
          <a:xfrm>
            <a:off x="960438" y="2043941"/>
            <a:ext cx="3108325" cy="1892300"/>
          </a:xfrm>
        </p:spPr>
        <p:txBody>
          <a:bodyPr>
            <a:normAutofit/>
          </a:bodyPr>
          <a:lstStyle>
            <a:lvl1pPr marL="0" indent="0" algn="ctr">
              <a:buNone/>
              <a:defRPr sz="1400"/>
            </a:lvl1pPr>
          </a:lstStyle>
          <a:p>
            <a:r>
              <a:rPr lang="en-US" dirty="0"/>
              <a:t>Click to add picture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4096215"/>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19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ADD TEXT</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hasCustomPrompt="1"/>
          </p:nvPr>
        </p:nvSpPr>
        <p:spPr>
          <a:xfrm>
            <a:off x="4542155" y="2043147"/>
            <a:ext cx="3108325" cy="1892300"/>
          </a:xfrm>
        </p:spPr>
        <p:txBody>
          <a:bodyPr>
            <a:normAutofit/>
          </a:bodyPr>
          <a:lstStyle>
            <a:lvl1pPr marL="0" indent="0" algn="ctr">
              <a:buNone/>
              <a:defRPr sz="1400"/>
            </a:lvl1pPr>
          </a:lstStyle>
          <a:p>
            <a:r>
              <a:rPr lang="en-US" dirty="0"/>
              <a:t>Click to add picture</a:t>
            </a:r>
          </a:p>
        </p:txBody>
      </p:sp>
      <p:sp>
        <p:nvSpPr>
          <p:cNvPr id="4" name="Text Placeholder 27">
            <a:extLst>
              <a:ext uri="{FF2B5EF4-FFF2-40B4-BE49-F238E27FC236}">
                <a16:creationId xmlns:a16="http://schemas.microsoft.com/office/drawing/2014/main" id="{BD42366C-60A0-D39C-8592-69A1576D0757}"/>
              </a:ext>
            </a:extLst>
          </p:cNvPr>
          <p:cNvSpPr>
            <a:spLocks noGrp="1"/>
          </p:cNvSpPr>
          <p:nvPr>
            <p:ph type="body" sz="quarter" idx="18" hasCustomPrompt="1"/>
          </p:nvPr>
        </p:nvSpPr>
        <p:spPr>
          <a:xfrm>
            <a:off x="4541837" y="4096215"/>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19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ADD TEXT</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hasCustomPrompt="1"/>
          </p:nvPr>
        </p:nvSpPr>
        <p:spPr>
          <a:xfrm>
            <a:off x="8122920" y="2043147"/>
            <a:ext cx="3108325" cy="1892300"/>
          </a:xfrm>
        </p:spPr>
        <p:txBody>
          <a:bodyPr>
            <a:normAutofit/>
          </a:bodyPr>
          <a:lstStyle>
            <a:lvl1pPr marL="0" indent="0" algn="ctr">
              <a:buNone/>
              <a:defRPr sz="1400"/>
            </a:lvl1pPr>
          </a:lstStyle>
          <a:p>
            <a:r>
              <a:rPr lang="en-US" dirty="0"/>
              <a:t>Click to add picture</a:t>
            </a:r>
          </a:p>
        </p:txBody>
      </p:sp>
      <p:sp>
        <p:nvSpPr>
          <p:cNvPr id="6" name="Text Placeholder 27">
            <a:extLst>
              <a:ext uri="{FF2B5EF4-FFF2-40B4-BE49-F238E27FC236}">
                <a16:creationId xmlns:a16="http://schemas.microsoft.com/office/drawing/2014/main" id="{3C134F8D-319C-699E-00ED-2C497397EEF7}"/>
              </a:ext>
            </a:extLst>
          </p:cNvPr>
          <p:cNvSpPr>
            <a:spLocks noGrp="1"/>
          </p:cNvSpPr>
          <p:nvPr>
            <p:ph type="body" sz="quarter" idx="20" hasCustomPrompt="1"/>
          </p:nvPr>
        </p:nvSpPr>
        <p:spPr>
          <a:xfrm>
            <a:off x="8122919" y="4096215"/>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19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ADD TEXT</a:t>
            </a:r>
          </a:p>
        </p:txBody>
      </p:sp>
      <p:sp>
        <p:nvSpPr>
          <p:cNvPr id="9" name="Footer Placeholder 2">
            <a:extLst>
              <a:ext uri="{FF2B5EF4-FFF2-40B4-BE49-F238E27FC236}">
                <a16:creationId xmlns:a16="http://schemas.microsoft.com/office/drawing/2014/main" id="{BF377F77-964E-5C63-32EC-A975DB6ED65A}"/>
              </a:ext>
            </a:extLst>
          </p:cNvPr>
          <p:cNvSpPr>
            <a:spLocks noGrp="1"/>
          </p:cNvSpPr>
          <p:nvPr>
            <p:ph type="ftr" sz="quarter" idx="15"/>
          </p:nvPr>
        </p:nvSpPr>
        <p:spPr>
          <a:xfrm>
            <a:off x="4038600" y="6468302"/>
            <a:ext cx="4114800" cy="365125"/>
          </a:xfrm>
        </p:spPr>
        <p:txBody>
          <a:bodyPr/>
          <a:lstStyle/>
          <a:p>
            <a:endParaRPr lang="en-US" dirty="0"/>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
        <p:nvSpPr>
          <p:cNvPr id="2" name="Content Placeholder 3">
            <a:extLst>
              <a:ext uri="{FF2B5EF4-FFF2-40B4-BE49-F238E27FC236}">
                <a16:creationId xmlns:a16="http://schemas.microsoft.com/office/drawing/2014/main" id="{169904BB-6B83-1330-6CD3-AA0FBDCE975F}"/>
              </a:ext>
            </a:extLst>
          </p:cNvPr>
          <p:cNvSpPr>
            <a:spLocks noGrp="1"/>
          </p:cNvSpPr>
          <p:nvPr>
            <p:ph sz="quarter" idx="22" hasCustomPrompt="1"/>
          </p:nvPr>
        </p:nvSpPr>
        <p:spPr>
          <a:xfrm>
            <a:off x="950074" y="4997450"/>
            <a:ext cx="3088526" cy="1470853"/>
          </a:xfrm>
        </p:spPr>
        <p:txBody>
          <a:bodyPr>
            <a:normAutofit/>
          </a:bodyPr>
          <a:lstStyle>
            <a:lvl1pPr marL="228600" indent="-228600">
              <a:lnSpc>
                <a:spcPct val="100000"/>
              </a:lnSpc>
              <a:spcBef>
                <a:spcPts val="1000"/>
              </a:spcBef>
              <a:buFont typeface="Wingdings" panose="05000000000000000000" pitchFamily="2" charset="2"/>
              <a:buChar char="§"/>
              <a:defRPr sz="1400"/>
            </a:lvl1pPr>
            <a:lvl2pPr marL="685800" indent="-228600">
              <a:lnSpc>
                <a:spcPct val="100000"/>
              </a:lnSpc>
              <a:spcBef>
                <a:spcPts val="1000"/>
              </a:spcBef>
              <a:buFont typeface="Wingdings" panose="05000000000000000000" pitchFamily="2" charset="2"/>
              <a:buChar char="§"/>
              <a:defRPr sz="1400"/>
            </a:lvl2pPr>
            <a:lvl3pPr marL="1143000" indent="-228600">
              <a:lnSpc>
                <a:spcPct val="100000"/>
              </a:lnSpc>
              <a:spcBef>
                <a:spcPts val="1000"/>
              </a:spcBef>
              <a:buFont typeface="Wingdings" panose="05000000000000000000" pitchFamily="2" charset="2"/>
              <a:buChar char="§"/>
              <a:defRPr sz="1400"/>
            </a:lvl3pPr>
            <a:lvl4pPr marL="1600200" indent="-228600">
              <a:lnSpc>
                <a:spcPct val="100000"/>
              </a:lnSpc>
              <a:spcBef>
                <a:spcPts val="1000"/>
              </a:spcBef>
              <a:buFont typeface="Wingdings" panose="05000000000000000000" pitchFamily="2" charset="2"/>
              <a:buChar char="§"/>
              <a:defRPr sz="1400"/>
            </a:lvl4pPr>
            <a:lvl5pPr marL="20574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989FD39A-77B3-2BA8-1694-20149AF1CAC1}"/>
              </a:ext>
            </a:extLst>
          </p:cNvPr>
          <p:cNvSpPr>
            <a:spLocks noGrp="1"/>
          </p:cNvSpPr>
          <p:nvPr>
            <p:ph sz="quarter" idx="23" hasCustomPrompt="1"/>
          </p:nvPr>
        </p:nvSpPr>
        <p:spPr>
          <a:xfrm>
            <a:off x="4541837" y="4997450"/>
            <a:ext cx="3088526" cy="1470853"/>
          </a:xfrm>
        </p:spPr>
        <p:txBody>
          <a:bodyPr>
            <a:normAutofit/>
          </a:bodyPr>
          <a:lstStyle>
            <a:lvl1pPr marL="228600" indent="-228600">
              <a:lnSpc>
                <a:spcPct val="100000"/>
              </a:lnSpc>
              <a:spcBef>
                <a:spcPts val="1000"/>
              </a:spcBef>
              <a:buFont typeface="Wingdings" panose="05000000000000000000" pitchFamily="2" charset="2"/>
              <a:buChar char="§"/>
              <a:defRPr sz="1400"/>
            </a:lvl1pPr>
            <a:lvl2pPr marL="685800" indent="-228600">
              <a:lnSpc>
                <a:spcPct val="100000"/>
              </a:lnSpc>
              <a:spcBef>
                <a:spcPts val="1000"/>
              </a:spcBef>
              <a:buFont typeface="Wingdings" panose="05000000000000000000" pitchFamily="2" charset="2"/>
              <a:buChar char="§"/>
              <a:defRPr sz="1400"/>
            </a:lvl2pPr>
            <a:lvl3pPr marL="1143000" indent="-228600">
              <a:lnSpc>
                <a:spcPct val="100000"/>
              </a:lnSpc>
              <a:spcBef>
                <a:spcPts val="1000"/>
              </a:spcBef>
              <a:buFont typeface="Wingdings" panose="05000000000000000000" pitchFamily="2" charset="2"/>
              <a:buChar char="§"/>
              <a:defRPr sz="1400"/>
            </a:lvl3pPr>
            <a:lvl4pPr marL="1600200" indent="-228600">
              <a:lnSpc>
                <a:spcPct val="100000"/>
              </a:lnSpc>
              <a:spcBef>
                <a:spcPts val="1000"/>
              </a:spcBef>
              <a:buFont typeface="Wingdings" panose="05000000000000000000" pitchFamily="2" charset="2"/>
              <a:buChar char="§"/>
              <a:defRPr sz="1400"/>
            </a:lvl4pPr>
            <a:lvl5pPr marL="20574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3">
            <a:extLst>
              <a:ext uri="{FF2B5EF4-FFF2-40B4-BE49-F238E27FC236}">
                <a16:creationId xmlns:a16="http://schemas.microsoft.com/office/drawing/2014/main" id="{3F51DC7A-C25C-9AB8-D068-E3802009A652}"/>
              </a:ext>
            </a:extLst>
          </p:cNvPr>
          <p:cNvSpPr>
            <a:spLocks noGrp="1"/>
          </p:cNvSpPr>
          <p:nvPr>
            <p:ph sz="quarter" idx="24" hasCustomPrompt="1"/>
          </p:nvPr>
        </p:nvSpPr>
        <p:spPr>
          <a:xfrm>
            <a:off x="8122919" y="4997450"/>
            <a:ext cx="3088526" cy="1470853"/>
          </a:xfrm>
        </p:spPr>
        <p:txBody>
          <a:bodyPr>
            <a:normAutofit/>
          </a:bodyPr>
          <a:lstStyle>
            <a:lvl1pPr marL="228600" indent="-228600">
              <a:lnSpc>
                <a:spcPct val="100000"/>
              </a:lnSpc>
              <a:spcBef>
                <a:spcPts val="1000"/>
              </a:spcBef>
              <a:buFont typeface="Wingdings" panose="05000000000000000000" pitchFamily="2" charset="2"/>
              <a:buChar char="§"/>
              <a:defRPr sz="1400"/>
            </a:lvl1pPr>
            <a:lvl2pPr marL="685800" indent="-228600">
              <a:lnSpc>
                <a:spcPct val="100000"/>
              </a:lnSpc>
              <a:spcBef>
                <a:spcPts val="1000"/>
              </a:spcBef>
              <a:buFont typeface="Wingdings" panose="05000000000000000000" pitchFamily="2" charset="2"/>
              <a:buChar char="§"/>
              <a:defRPr sz="1400"/>
            </a:lvl2pPr>
            <a:lvl3pPr marL="1143000" indent="-228600">
              <a:lnSpc>
                <a:spcPct val="100000"/>
              </a:lnSpc>
              <a:spcBef>
                <a:spcPts val="1000"/>
              </a:spcBef>
              <a:buFont typeface="Wingdings" panose="05000000000000000000" pitchFamily="2" charset="2"/>
              <a:buChar char="§"/>
              <a:defRPr sz="1400"/>
            </a:lvl3pPr>
            <a:lvl4pPr marL="1600200" indent="-228600">
              <a:lnSpc>
                <a:spcPct val="100000"/>
              </a:lnSpc>
              <a:spcBef>
                <a:spcPts val="1000"/>
              </a:spcBef>
              <a:buFont typeface="Wingdings" panose="05000000000000000000" pitchFamily="2" charset="2"/>
              <a:buChar char="§"/>
              <a:defRPr sz="1400"/>
            </a:lvl4pPr>
            <a:lvl5pPr marL="20574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872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170822"/>
            <a:ext cx="5897218" cy="1325453"/>
          </a:xfrm>
        </p:spPr>
        <p:txBody>
          <a:bodyPr lIns="91440" rIns="91440" anchor="b" anchorCtr="0">
            <a:noAutofit/>
          </a:bodyPr>
          <a:lstStyle>
            <a:lvl1pPr algn="l">
              <a:lnSpc>
                <a:spcPct val="100000"/>
              </a:lnSpc>
              <a:spcBef>
                <a:spcPts val="0"/>
              </a:spcBef>
              <a:defRPr sz="3200">
                <a:solidFill>
                  <a:schemeClr val="tx1"/>
                </a:solidFill>
              </a:defRPr>
            </a:lvl1pPr>
          </a:lstStyle>
          <a:p>
            <a:r>
              <a:rPr lang="en-US"/>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6">
            <a:extLst>
              <a:ext uri="{FF2B5EF4-FFF2-40B4-BE49-F238E27FC236}">
                <a16:creationId xmlns:a16="http://schemas.microsoft.com/office/drawing/2014/main" id="{656A3C7F-97D5-51E2-9BDF-90E2BD080126}"/>
              </a:ext>
            </a:extLst>
          </p:cNvPr>
          <p:cNvSpPr>
            <a:spLocks noGrp="1"/>
          </p:cNvSpPr>
          <p:nvPr>
            <p:ph type="body" sz="quarter" idx="20" hasCustomPrompt="1"/>
          </p:nvPr>
        </p:nvSpPr>
        <p:spPr>
          <a:xfrm>
            <a:off x="6095998" y="1635323"/>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4" name="Text Placeholder 6">
            <a:extLst>
              <a:ext uri="{FF2B5EF4-FFF2-40B4-BE49-F238E27FC236}">
                <a16:creationId xmlns:a16="http://schemas.microsoft.com/office/drawing/2014/main" id="{7B1FEB2D-A892-CF1D-2EAD-3139AB45F791}"/>
              </a:ext>
            </a:extLst>
          </p:cNvPr>
          <p:cNvSpPr>
            <a:spLocks noGrp="1"/>
          </p:cNvSpPr>
          <p:nvPr>
            <p:ph type="body" sz="quarter" idx="21" hasCustomPrompt="1"/>
          </p:nvPr>
        </p:nvSpPr>
        <p:spPr>
          <a:xfrm>
            <a:off x="6095998" y="2101808"/>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5" name="Text Placeholder 6">
            <a:extLst>
              <a:ext uri="{FF2B5EF4-FFF2-40B4-BE49-F238E27FC236}">
                <a16:creationId xmlns:a16="http://schemas.microsoft.com/office/drawing/2014/main" id="{CB2D88A4-3801-6C61-D989-4358C9A25C8B}"/>
              </a:ext>
            </a:extLst>
          </p:cNvPr>
          <p:cNvSpPr>
            <a:spLocks noGrp="1"/>
          </p:cNvSpPr>
          <p:nvPr>
            <p:ph type="body" sz="quarter" idx="22" hasCustomPrompt="1"/>
          </p:nvPr>
        </p:nvSpPr>
        <p:spPr>
          <a:xfrm>
            <a:off x="6095998" y="282447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6" name="Text Placeholder 6">
            <a:extLst>
              <a:ext uri="{FF2B5EF4-FFF2-40B4-BE49-F238E27FC236}">
                <a16:creationId xmlns:a16="http://schemas.microsoft.com/office/drawing/2014/main" id="{C43D83DE-2A76-BAD3-6A75-BD1BE8A1ABA8}"/>
              </a:ext>
            </a:extLst>
          </p:cNvPr>
          <p:cNvSpPr>
            <a:spLocks noGrp="1"/>
          </p:cNvSpPr>
          <p:nvPr>
            <p:ph type="body" sz="quarter" idx="23" hasCustomPrompt="1"/>
          </p:nvPr>
        </p:nvSpPr>
        <p:spPr>
          <a:xfrm>
            <a:off x="6095998" y="329096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8" name="Text Placeholder 6">
            <a:extLst>
              <a:ext uri="{FF2B5EF4-FFF2-40B4-BE49-F238E27FC236}">
                <a16:creationId xmlns:a16="http://schemas.microsoft.com/office/drawing/2014/main" id="{B6C9F708-458D-0C90-AA62-4F4E1BE98CE6}"/>
              </a:ext>
            </a:extLst>
          </p:cNvPr>
          <p:cNvSpPr>
            <a:spLocks noGrp="1"/>
          </p:cNvSpPr>
          <p:nvPr>
            <p:ph type="body" sz="quarter" idx="24" hasCustomPrompt="1"/>
          </p:nvPr>
        </p:nvSpPr>
        <p:spPr>
          <a:xfrm>
            <a:off x="6095998" y="400503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0" name="Text Placeholder 6">
            <a:extLst>
              <a:ext uri="{FF2B5EF4-FFF2-40B4-BE49-F238E27FC236}">
                <a16:creationId xmlns:a16="http://schemas.microsoft.com/office/drawing/2014/main" id="{58A4FEA4-71DB-CBBC-4183-C55650B07AB0}"/>
              </a:ext>
            </a:extLst>
          </p:cNvPr>
          <p:cNvSpPr>
            <a:spLocks noGrp="1"/>
          </p:cNvSpPr>
          <p:nvPr>
            <p:ph type="body" sz="quarter" idx="25" hasCustomPrompt="1"/>
          </p:nvPr>
        </p:nvSpPr>
        <p:spPr>
          <a:xfrm>
            <a:off x="6095998" y="447152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2" name="Text Placeholder 6">
            <a:extLst>
              <a:ext uri="{FF2B5EF4-FFF2-40B4-BE49-F238E27FC236}">
                <a16:creationId xmlns:a16="http://schemas.microsoft.com/office/drawing/2014/main" id="{41BAC13E-D6C4-66D0-6DF5-9FDB08CD8FAE}"/>
              </a:ext>
            </a:extLst>
          </p:cNvPr>
          <p:cNvSpPr>
            <a:spLocks noGrp="1"/>
          </p:cNvSpPr>
          <p:nvPr>
            <p:ph type="body" sz="quarter" idx="26" hasCustomPrompt="1"/>
          </p:nvPr>
        </p:nvSpPr>
        <p:spPr>
          <a:xfrm>
            <a:off x="6095998" y="5194191"/>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3" name="Text Placeholder 6">
            <a:extLst>
              <a:ext uri="{FF2B5EF4-FFF2-40B4-BE49-F238E27FC236}">
                <a16:creationId xmlns:a16="http://schemas.microsoft.com/office/drawing/2014/main" id="{C54AFEF2-F55D-17EA-E93E-AC4F233B9370}"/>
              </a:ext>
            </a:extLst>
          </p:cNvPr>
          <p:cNvSpPr>
            <a:spLocks noGrp="1"/>
          </p:cNvSpPr>
          <p:nvPr>
            <p:ph type="body" sz="quarter" idx="27" hasCustomPrompt="1"/>
          </p:nvPr>
        </p:nvSpPr>
        <p:spPr>
          <a:xfrm>
            <a:off x="6095998" y="5660676"/>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4" name="Footer Placeholder 2">
            <a:extLst>
              <a:ext uri="{FF2B5EF4-FFF2-40B4-BE49-F238E27FC236}">
                <a16:creationId xmlns:a16="http://schemas.microsoft.com/office/drawing/2014/main" id="{CC96F4B6-E242-6B1D-DBC6-CBD0771EF62B}"/>
              </a:ext>
            </a:extLst>
          </p:cNvPr>
          <p:cNvSpPr>
            <a:spLocks noGrp="1"/>
          </p:cNvSpPr>
          <p:nvPr>
            <p:ph type="ftr" sz="quarter" idx="15"/>
          </p:nvPr>
        </p:nvSpPr>
        <p:spPr>
          <a:xfrm>
            <a:off x="6107044" y="6468302"/>
            <a:ext cx="3014980" cy="365125"/>
          </a:xfrm>
        </p:spPr>
        <p:txBody>
          <a:bodyPr/>
          <a:lstStyle>
            <a:lvl1pPr>
              <a:defRPr>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30658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2 Colum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6574AA-C175-A47F-E71C-DB0CA6A0117F}"/>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Title 1">
            <a:extLst>
              <a:ext uri="{FF2B5EF4-FFF2-40B4-BE49-F238E27FC236}">
                <a16:creationId xmlns:a16="http://schemas.microsoft.com/office/drawing/2014/main" id="{58353329-5130-3F82-288C-209DDCF40E59}"/>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11" name="Footer Placeholder 2">
            <a:extLst>
              <a:ext uri="{FF2B5EF4-FFF2-40B4-BE49-F238E27FC236}">
                <a16:creationId xmlns:a16="http://schemas.microsoft.com/office/drawing/2014/main" id="{B66DC152-C05D-309D-31FE-26BF2A385BD9}"/>
              </a:ext>
            </a:extLst>
          </p:cNvPr>
          <p:cNvSpPr>
            <a:spLocks noGrp="1"/>
          </p:cNvSpPr>
          <p:nvPr>
            <p:ph type="ftr" sz="quarter" idx="10"/>
          </p:nvPr>
        </p:nvSpPr>
        <p:spPr>
          <a:xfrm>
            <a:off x="4038600" y="6468302"/>
            <a:ext cx="4114800" cy="365125"/>
          </a:xfrm>
        </p:spPr>
        <p:txBody>
          <a:bodyPr/>
          <a:lstStyle>
            <a:lvl1pPr>
              <a:defRPr>
                <a:solidFill>
                  <a:schemeClr val="bg1"/>
                </a:solidFill>
              </a:defRPr>
            </a:lvl1pPr>
          </a:lstStyle>
          <a:p>
            <a:endParaRPr lang="en-US" dirty="0"/>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lvl1pPr>
              <a:defRPr>
                <a:solidFill>
                  <a:schemeClr val="bg1"/>
                </a:solidFill>
              </a:defRPr>
            </a:lvl1pPr>
          </a:lstStyle>
          <a:p>
            <a:fld id="{8C2E478F-E849-4A8C-AF1F-CBCC78A7CBFA}" type="slidenum">
              <a:rPr lang="en-US" smtClean="0"/>
              <a:pPr/>
              <a:t>‹#›</a:t>
            </a:fld>
            <a:endParaRPr lang="en-US" dirty="0"/>
          </a:p>
        </p:txBody>
      </p:sp>
      <p:sp>
        <p:nvSpPr>
          <p:cNvPr id="6" name="Content Placeholder 3">
            <a:extLst>
              <a:ext uri="{FF2B5EF4-FFF2-40B4-BE49-F238E27FC236}">
                <a16:creationId xmlns:a16="http://schemas.microsoft.com/office/drawing/2014/main" id="{CD0D261F-737A-234A-4A92-8E7DAB1E1C56}"/>
              </a:ext>
            </a:extLst>
          </p:cNvPr>
          <p:cNvSpPr>
            <a:spLocks noGrp="1"/>
          </p:cNvSpPr>
          <p:nvPr>
            <p:ph sz="quarter" idx="15" hasCustomPrompt="1"/>
          </p:nvPr>
        </p:nvSpPr>
        <p:spPr>
          <a:xfrm>
            <a:off x="1083642" y="2243139"/>
            <a:ext cx="4823515" cy="3719512"/>
          </a:xfrm>
        </p:spPr>
        <p:txBody>
          <a:bodyPr>
            <a:normAutofit/>
          </a:bodyPr>
          <a:lstStyle>
            <a:lvl1pPr marL="228600" indent="-228600">
              <a:lnSpc>
                <a:spcPct val="100000"/>
              </a:lnSpc>
              <a:spcBef>
                <a:spcPts val="1000"/>
              </a:spcBef>
              <a:buFont typeface="Wingdings" panose="05000000000000000000" pitchFamily="2" charset="2"/>
              <a:buChar char="§"/>
              <a:defRPr sz="1800"/>
            </a:lvl1pPr>
            <a:lvl2pPr marL="685800" indent="-228600">
              <a:lnSpc>
                <a:spcPct val="100000"/>
              </a:lnSpc>
              <a:spcBef>
                <a:spcPts val="1000"/>
              </a:spcBef>
              <a:buFont typeface="Wingdings" panose="05000000000000000000" pitchFamily="2" charset="2"/>
              <a:buChar char="§"/>
              <a:defRPr sz="1800"/>
            </a:lvl2pPr>
            <a:lvl3pPr marL="1143000" indent="-228600">
              <a:lnSpc>
                <a:spcPct val="100000"/>
              </a:lnSpc>
              <a:spcBef>
                <a:spcPts val="1000"/>
              </a:spcBef>
              <a:buFont typeface="Wingdings" panose="05000000000000000000" pitchFamily="2" charset="2"/>
              <a:buChar char="§"/>
              <a:defRPr sz="1800"/>
            </a:lvl3pPr>
            <a:lvl4pPr marL="1600200" indent="-228600">
              <a:lnSpc>
                <a:spcPct val="100000"/>
              </a:lnSpc>
              <a:spcBef>
                <a:spcPts val="1000"/>
              </a:spcBef>
              <a:buFont typeface="Wingdings" panose="05000000000000000000" pitchFamily="2" charset="2"/>
              <a:buChar char="§"/>
              <a:defRPr sz="1800"/>
            </a:lvl4pPr>
            <a:lvl5pPr marL="2057400" indent="-228600">
              <a:lnSpc>
                <a:spcPct val="100000"/>
              </a:lnSpc>
              <a:spcBef>
                <a:spcPts val="1000"/>
              </a:spcBef>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856F83FA-52B0-CD43-55F8-FA446CD0BE0E}"/>
              </a:ext>
            </a:extLst>
          </p:cNvPr>
          <p:cNvSpPr>
            <a:spLocks noGrp="1"/>
          </p:cNvSpPr>
          <p:nvPr>
            <p:ph sz="quarter" idx="13" hasCustomPrompt="1"/>
          </p:nvPr>
        </p:nvSpPr>
        <p:spPr>
          <a:xfrm>
            <a:off x="6284844" y="2243139"/>
            <a:ext cx="4823515" cy="3719512"/>
          </a:xfrm>
        </p:spPr>
        <p:txBody>
          <a:bodyPr>
            <a:normAutofit/>
          </a:bodyPr>
          <a:lstStyle>
            <a:lvl1pPr marL="228600" indent="-228600">
              <a:lnSpc>
                <a:spcPct val="100000"/>
              </a:lnSpc>
              <a:spcBef>
                <a:spcPts val="1000"/>
              </a:spcBef>
              <a:buFont typeface="Wingdings" panose="05000000000000000000" pitchFamily="2" charset="2"/>
              <a:buChar char="§"/>
              <a:defRPr sz="1800"/>
            </a:lvl1pPr>
            <a:lvl2pPr marL="685800" indent="-228600">
              <a:lnSpc>
                <a:spcPct val="100000"/>
              </a:lnSpc>
              <a:spcBef>
                <a:spcPts val="1000"/>
              </a:spcBef>
              <a:buFont typeface="Wingdings" panose="05000000000000000000" pitchFamily="2" charset="2"/>
              <a:buChar char="§"/>
              <a:defRPr sz="1800"/>
            </a:lvl2pPr>
            <a:lvl3pPr marL="1143000" indent="-228600">
              <a:lnSpc>
                <a:spcPct val="100000"/>
              </a:lnSpc>
              <a:spcBef>
                <a:spcPts val="1000"/>
              </a:spcBef>
              <a:buFont typeface="Wingdings" panose="05000000000000000000" pitchFamily="2" charset="2"/>
              <a:buChar char="§"/>
              <a:defRPr sz="1800"/>
            </a:lvl3pPr>
            <a:lvl4pPr marL="1600200" indent="-228600">
              <a:lnSpc>
                <a:spcPct val="100000"/>
              </a:lnSpc>
              <a:spcBef>
                <a:spcPts val="1000"/>
              </a:spcBef>
              <a:buFont typeface="Wingdings" panose="05000000000000000000" pitchFamily="2" charset="2"/>
              <a:buChar char="§"/>
              <a:defRPr sz="1800"/>
            </a:lvl4pPr>
            <a:lvl5pPr marL="2057400" indent="-228600">
              <a:lnSpc>
                <a:spcPct val="100000"/>
              </a:lnSpc>
              <a:spcBef>
                <a:spcPts val="1000"/>
              </a:spcBef>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747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6692900" y="136525"/>
            <a:ext cx="5222240" cy="1692311"/>
          </a:xfrm>
        </p:spPr>
        <p:txBody>
          <a:bodyPr anchor="b" anchorCtr="0">
            <a:noAutofit/>
          </a:bodyPr>
          <a:lstStyle>
            <a:lvl1pPr algn="l">
              <a:lnSpc>
                <a:spcPct val="100000"/>
              </a:lnSpc>
              <a:spcBef>
                <a:spcPts val="1000"/>
              </a:spcBef>
              <a:defRPr sz="3200" baseline="0"/>
            </a:lvl1pPr>
          </a:lstStyle>
          <a:p>
            <a:r>
              <a:rPr lang="en-US"/>
              <a:t>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58000"/>
          </a:xfrm>
          <a:prstGeom prst="parallelogram">
            <a:avLst/>
          </a:prstGeom>
          <a:effectLst/>
        </p:spPr>
        <p:txBody>
          <a:bodyPr anchor="t"/>
          <a:lstStyle>
            <a:lvl1pPr marL="0" indent="0" algn="ctr">
              <a:buNone/>
              <a:defRPr/>
            </a:lvl1pPr>
          </a:lstStyle>
          <a:p>
            <a:r>
              <a:rPr lang="en-US" dirty="0"/>
              <a:t>Click to add picture</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6721280" y="6303963"/>
            <a:ext cx="336252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2">
            <a:extLst>
              <a:ext uri="{FF2B5EF4-FFF2-40B4-BE49-F238E27FC236}">
                <a16:creationId xmlns:a16="http://schemas.microsoft.com/office/drawing/2014/main" id="{7D9502F3-41D4-A093-6D1A-987A01E6F8F0}"/>
              </a:ext>
            </a:extLst>
          </p:cNvPr>
          <p:cNvSpPr>
            <a:spLocks noGrp="1"/>
          </p:cNvSpPr>
          <p:nvPr>
            <p:ph type="ftr" sz="quarter" idx="10"/>
          </p:nvPr>
        </p:nvSpPr>
        <p:spPr>
          <a:xfrm>
            <a:off x="6721280" y="6468302"/>
            <a:ext cx="3362520" cy="365125"/>
          </a:xfr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5" name="Content Placeholder 3">
            <a:extLst>
              <a:ext uri="{FF2B5EF4-FFF2-40B4-BE49-F238E27FC236}">
                <a16:creationId xmlns:a16="http://schemas.microsoft.com/office/drawing/2014/main" id="{C1DAA49C-36D1-7E2C-9E27-E657BC16D881}"/>
              </a:ext>
            </a:extLst>
          </p:cNvPr>
          <p:cNvSpPr>
            <a:spLocks noGrp="1"/>
          </p:cNvSpPr>
          <p:nvPr>
            <p:ph sz="quarter" idx="16" hasCustomPrompt="1"/>
          </p:nvPr>
        </p:nvSpPr>
        <p:spPr>
          <a:xfrm>
            <a:off x="6721280" y="2395537"/>
            <a:ext cx="5193860" cy="1609725"/>
          </a:xfrm>
        </p:spPr>
        <p:txBody>
          <a:bodyPr>
            <a:normAutofit/>
          </a:bodyPr>
          <a:lstStyle>
            <a:lvl1pPr marL="0" indent="0">
              <a:lnSpc>
                <a:spcPct val="100000"/>
              </a:lnSpc>
              <a:spcBef>
                <a:spcPts val="1000"/>
              </a:spcBef>
              <a:buFont typeface="Wingdings" panose="05000000000000000000" pitchFamily="2" charset="2"/>
              <a:buNone/>
              <a:defRPr sz="1800"/>
            </a:lvl1pPr>
            <a:lvl2pPr marL="685800" indent="-228600">
              <a:lnSpc>
                <a:spcPct val="100000"/>
              </a:lnSpc>
              <a:spcBef>
                <a:spcPts val="1000"/>
              </a:spcBef>
              <a:buFont typeface="Wingdings" panose="05000000000000000000" pitchFamily="2" charset="2"/>
              <a:buChar char="§"/>
              <a:defRPr sz="1800"/>
            </a:lvl2pPr>
            <a:lvl3pPr marL="1143000" indent="-228600">
              <a:lnSpc>
                <a:spcPct val="100000"/>
              </a:lnSpc>
              <a:spcBef>
                <a:spcPts val="1000"/>
              </a:spcBef>
              <a:buFont typeface="Wingdings" panose="05000000000000000000" pitchFamily="2" charset="2"/>
              <a:buChar char="§"/>
              <a:defRPr sz="1800"/>
            </a:lvl3pPr>
            <a:lvl4pPr marL="1600200" indent="-228600">
              <a:lnSpc>
                <a:spcPct val="100000"/>
              </a:lnSpc>
              <a:spcBef>
                <a:spcPts val="1000"/>
              </a:spcBef>
              <a:buFont typeface="Wingdings" panose="05000000000000000000" pitchFamily="2" charset="2"/>
              <a:buChar char="§"/>
              <a:defRPr sz="1800"/>
            </a:lvl4pPr>
            <a:lvl5pPr marL="2057400" indent="-228600">
              <a:lnSpc>
                <a:spcPct val="100000"/>
              </a:lnSpc>
              <a:spcBef>
                <a:spcPts val="1000"/>
              </a:spcBef>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8" name="Content Placeholder 3">
            <a:extLst>
              <a:ext uri="{FF2B5EF4-FFF2-40B4-BE49-F238E27FC236}">
                <a16:creationId xmlns:a16="http://schemas.microsoft.com/office/drawing/2014/main" id="{45EEC3B4-CA08-5BEB-7807-C1B435DC38A1}"/>
              </a:ext>
            </a:extLst>
          </p:cNvPr>
          <p:cNvSpPr>
            <a:spLocks noGrp="1"/>
          </p:cNvSpPr>
          <p:nvPr>
            <p:ph sz="quarter" idx="17" hasCustomPrompt="1"/>
          </p:nvPr>
        </p:nvSpPr>
        <p:spPr>
          <a:xfrm>
            <a:off x="6721280" y="4267580"/>
            <a:ext cx="5193860" cy="1609725"/>
          </a:xfrm>
        </p:spPr>
        <p:txBody>
          <a:bodyPr>
            <a:normAutofit/>
          </a:bodyPr>
          <a:lstStyle>
            <a:lvl1pPr marL="0" indent="0">
              <a:lnSpc>
                <a:spcPct val="100000"/>
              </a:lnSpc>
              <a:spcBef>
                <a:spcPts val="1000"/>
              </a:spcBef>
              <a:buFont typeface="Wingdings" panose="05000000000000000000" pitchFamily="2" charset="2"/>
              <a:buNone/>
              <a:defRPr sz="1800"/>
            </a:lvl1pPr>
            <a:lvl2pPr marL="685800" indent="-228600">
              <a:lnSpc>
                <a:spcPct val="100000"/>
              </a:lnSpc>
              <a:spcBef>
                <a:spcPts val="1000"/>
              </a:spcBef>
              <a:buFont typeface="Wingdings" panose="05000000000000000000" pitchFamily="2" charset="2"/>
              <a:buChar char="§"/>
              <a:defRPr sz="1800"/>
            </a:lvl2pPr>
            <a:lvl3pPr marL="1143000" indent="-228600">
              <a:lnSpc>
                <a:spcPct val="100000"/>
              </a:lnSpc>
              <a:spcBef>
                <a:spcPts val="1000"/>
              </a:spcBef>
              <a:buFont typeface="Wingdings" panose="05000000000000000000" pitchFamily="2" charset="2"/>
              <a:buChar char="§"/>
              <a:defRPr sz="1800"/>
            </a:lvl3pPr>
            <a:lvl4pPr marL="1600200" indent="-228600">
              <a:lnSpc>
                <a:spcPct val="100000"/>
              </a:lnSpc>
              <a:spcBef>
                <a:spcPts val="1000"/>
              </a:spcBef>
              <a:buFont typeface="Wingdings" panose="05000000000000000000" pitchFamily="2" charset="2"/>
              <a:buChar char="§"/>
              <a:defRPr sz="1800"/>
            </a:lvl4pPr>
            <a:lvl5pPr marL="2057400" indent="-228600">
              <a:lnSpc>
                <a:spcPct val="100000"/>
              </a:lnSpc>
              <a:spcBef>
                <a:spcPts val="1000"/>
              </a:spcBef>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06643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R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036F07C-0763-3132-99CA-DE61E2CC131A}"/>
              </a:ext>
              <a:ext uri="{C183D7F6-B498-43B3-948B-1728B52AA6E4}">
                <adec:decorative xmlns:adec="http://schemas.microsoft.com/office/drawing/2017/decorative" val="1"/>
              </a:ext>
            </a:extLst>
          </p:cNvPr>
          <p:cNvSpPr/>
          <p:nvPr userDrawn="1"/>
        </p:nvSpPr>
        <p:spPr>
          <a:xfrm>
            <a:off x="6721280" y="6303963"/>
            <a:ext cx="336252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066295-2B33-12A3-987C-536FEC8910EB}"/>
              </a:ext>
            </a:extLst>
          </p:cNvPr>
          <p:cNvSpPr>
            <a:spLocks noGrp="1"/>
          </p:cNvSpPr>
          <p:nvPr>
            <p:ph type="title" hasCustomPrompt="1"/>
          </p:nvPr>
        </p:nvSpPr>
        <p:spPr>
          <a:xfrm>
            <a:off x="6692900" y="136525"/>
            <a:ext cx="5222240" cy="1692311"/>
          </a:xfrm>
        </p:spPr>
        <p:txBody>
          <a:bodyPr anchor="b" anchorCtr="0">
            <a:noAutofit/>
          </a:bodyPr>
          <a:lstStyle>
            <a:lvl1pPr algn="l">
              <a:lnSpc>
                <a:spcPct val="100000"/>
              </a:lnSpc>
              <a:spcBef>
                <a:spcPts val="1000"/>
              </a:spcBef>
              <a:defRPr sz="3200" baseline="0"/>
            </a:lvl1pPr>
          </a:lstStyle>
          <a:p>
            <a:r>
              <a:rPr lang="en-US"/>
              <a:t>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t"/>
          <a:lstStyle>
            <a:lvl1pPr marL="0" indent="0" algn="ctr">
              <a:buNone/>
              <a:defRPr/>
            </a:lvl1pPr>
          </a:lstStyle>
          <a:p>
            <a:r>
              <a:rPr lang="en-US" dirty="0"/>
              <a:t>Click to add picture</a:t>
            </a:r>
          </a:p>
        </p:txBody>
      </p:sp>
      <p:sp>
        <p:nvSpPr>
          <p:cNvPr id="7" name="Content Placeholder 3">
            <a:extLst>
              <a:ext uri="{FF2B5EF4-FFF2-40B4-BE49-F238E27FC236}">
                <a16:creationId xmlns:a16="http://schemas.microsoft.com/office/drawing/2014/main" id="{B1D8CDF0-A6F1-8AEB-4D10-16C62996BDA5}"/>
              </a:ext>
            </a:extLst>
          </p:cNvPr>
          <p:cNvSpPr>
            <a:spLocks noGrp="1"/>
          </p:cNvSpPr>
          <p:nvPr>
            <p:ph sz="quarter" idx="15" hasCustomPrompt="1"/>
          </p:nvPr>
        </p:nvSpPr>
        <p:spPr>
          <a:xfrm>
            <a:off x="6721280" y="2395538"/>
            <a:ext cx="4827990" cy="1609725"/>
          </a:xfrm>
        </p:spPr>
        <p:txBody>
          <a:bodyPr/>
          <a:lstStyle>
            <a:lvl1pPr marL="0" indent="0">
              <a:lnSpc>
                <a:spcPct val="100000"/>
              </a:lnSpc>
              <a:spcBef>
                <a:spcPts val="1000"/>
              </a:spcBef>
              <a:buFont typeface="Wingdings" panose="05000000000000000000" pitchFamily="2" charset="2"/>
              <a:buNone/>
              <a:defRPr sz="1800"/>
            </a:lvl1pPr>
            <a:lvl2pPr marL="0" indent="0">
              <a:lnSpc>
                <a:spcPct val="100000"/>
              </a:lnSpc>
              <a:spcBef>
                <a:spcPts val="1000"/>
              </a:spcBef>
              <a:buFont typeface="Wingdings" panose="05000000000000000000" pitchFamily="2" charset="2"/>
              <a:buNone/>
              <a:defRPr sz="1800"/>
            </a:lvl2pPr>
            <a:lvl3pPr marL="0" indent="0">
              <a:lnSpc>
                <a:spcPct val="100000"/>
              </a:lnSpc>
              <a:spcBef>
                <a:spcPts val="1000"/>
              </a:spcBef>
              <a:buFont typeface="Wingdings" panose="05000000000000000000" pitchFamily="2" charset="2"/>
              <a:buNone/>
              <a:defRPr sz="1800"/>
            </a:lvl3pPr>
            <a:lvl4pPr marL="0" indent="0">
              <a:lnSpc>
                <a:spcPct val="100000"/>
              </a:lnSpc>
              <a:spcBef>
                <a:spcPts val="1000"/>
              </a:spcBef>
              <a:buFont typeface="Wingdings" panose="05000000000000000000" pitchFamily="2" charset="2"/>
              <a:buNone/>
              <a:defRPr sz="1800"/>
            </a:lvl4pPr>
            <a:lvl5pPr marL="228600" indent="-228600">
              <a:lnSpc>
                <a:spcPct val="100000"/>
              </a:lnSpc>
              <a:spcBef>
                <a:spcPts val="1000"/>
              </a:spcBef>
              <a:buFont typeface="Wingdings" panose="05000000000000000000" pitchFamily="2" charset="2"/>
              <a:buChar char="§"/>
              <a:defRPr sz="1400"/>
            </a:lvl5pPr>
          </a:lstStyle>
          <a:p>
            <a:pPr lvl="0"/>
            <a:r>
              <a:rPr lang="en-US"/>
              <a:t>Click to add text</a:t>
            </a:r>
          </a:p>
          <a:p>
            <a:pPr lvl="1"/>
            <a:r>
              <a:rPr lang="en-US"/>
              <a:t>Second level</a:t>
            </a:r>
          </a:p>
          <a:p>
            <a:pPr lvl="2"/>
            <a:r>
              <a:rPr lang="en-US"/>
              <a:t>Third level</a:t>
            </a:r>
          </a:p>
          <a:p>
            <a:pPr lvl="3"/>
            <a:r>
              <a:rPr lang="en-US"/>
              <a:t>Fourth level</a:t>
            </a:r>
          </a:p>
        </p:txBody>
      </p:sp>
      <p:sp>
        <p:nvSpPr>
          <p:cNvPr id="4" name="Content Placeholder 3">
            <a:extLst>
              <a:ext uri="{FF2B5EF4-FFF2-40B4-BE49-F238E27FC236}">
                <a16:creationId xmlns:a16="http://schemas.microsoft.com/office/drawing/2014/main" id="{25C2515B-FD29-5209-C2EA-0C5417B68267}"/>
              </a:ext>
            </a:extLst>
          </p:cNvPr>
          <p:cNvSpPr>
            <a:spLocks noGrp="1"/>
          </p:cNvSpPr>
          <p:nvPr>
            <p:ph sz="quarter" idx="14" hasCustomPrompt="1"/>
          </p:nvPr>
        </p:nvSpPr>
        <p:spPr>
          <a:xfrm>
            <a:off x="6721280" y="4267581"/>
            <a:ext cx="4827990" cy="1609725"/>
          </a:xfrm>
        </p:spPr>
        <p:txBody>
          <a:bodyPr/>
          <a:lstStyle>
            <a:lvl1pPr marL="0" indent="0">
              <a:lnSpc>
                <a:spcPct val="100000"/>
              </a:lnSpc>
              <a:spcBef>
                <a:spcPts val="1000"/>
              </a:spcBef>
              <a:buFont typeface="Wingdings" panose="05000000000000000000" pitchFamily="2" charset="2"/>
              <a:buNone/>
              <a:defRPr sz="1800"/>
            </a:lvl1pPr>
            <a:lvl2pPr marL="0" indent="0">
              <a:lnSpc>
                <a:spcPct val="100000"/>
              </a:lnSpc>
              <a:spcBef>
                <a:spcPts val="1000"/>
              </a:spcBef>
              <a:buFont typeface="Wingdings" panose="05000000000000000000" pitchFamily="2" charset="2"/>
              <a:buNone/>
              <a:defRPr sz="1800"/>
            </a:lvl2pPr>
            <a:lvl3pPr marL="0" indent="0">
              <a:lnSpc>
                <a:spcPct val="100000"/>
              </a:lnSpc>
              <a:spcBef>
                <a:spcPts val="1000"/>
              </a:spcBef>
              <a:buFont typeface="Wingdings" panose="05000000000000000000" pitchFamily="2" charset="2"/>
              <a:buNone/>
              <a:defRPr sz="1800"/>
            </a:lvl3pPr>
            <a:lvl4pPr marL="0" indent="0">
              <a:lnSpc>
                <a:spcPct val="100000"/>
              </a:lnSpc>
              <a:spcBef>
                <a:spcPts val="1000"/>
              </a:spcBef>
              <a:buFont typeface="Wingdings" panose="05000000000000000000" pitchFamily="2" charset="2"/>
              <a:buNone/>
              <a:defRPr sz="1800"/>
            </a:lvl4pPr>
            <a:lvl5pPr marL="228600" indent="-228600">
              <a:lnSpc>
                <a:spcPct val="100000"/>
              </a:lnSpc>
              <a:spcBef>
                <a:spcPts val="1000"/>
              </a:spcBef>
              <a:buFont typeface="Wingdings" panose="05000000000000000000" pitchFamily="2" charset="2"/>
              <a:buChar char="§"/>
              <a:defRPr sz="1400"/>
            </a:lvl5pPr>
          </a:lstStyle>
          <a:p>
            <a:pPr lvl="0"/>
            <a:r>
              <a:rPr lang="en-US"/>
              <a:t>Click to add text</a:t>
            </a:r>
          </a:p>
          <a:p>
            <a:pPr lvl="1"/>
            <a:r>
              <a:rPr lang="en-US"/>
              <a:t>Second level</a:t>
            </a:r>
          </a:p>
          <a:p>
            <a:pPr lvl="2"/>
            <a:r>
              <a:rPr lang="en-US"/>
              <a:t>Third level</a:t>
            </a:r>
          </a:p>
          <a:p>
            <a:pPr lvl="3"/>
            <a:r>
              <a:rPr lang="en-US"/>
              <a:t>Fourth level</a:t>
            </a:r>
          </a:p>
        </p:txBody>
      </p:sp>
      <p:sp>
        <p:nvSpPr>
          <p:cNvPr id="10" name="Footer Placeholder 2">
            <a:extLst>
              <a:ext uri="{FF2B5EF4-FFF2-40B4-BE49-F238E27FC236}">
                <a16:creationId xmlns:a16="http://schemas.microsoft.com/office/drawing/2014/main" id="{EB032D30-9881-03E0-92EC-D03F5DE645CC}"/>
              </a:ext>
            </a:extLst>
          </p:cNvPr>
          <p:cNvSpPr>
            <a:spLocks noGrp="1"/>
          </p:cNvSpPr>
          <p:nvPr>
            <p:ph type="ftr" sz="quarter" idx="10"/>
          </p:nvPr>
        </p:nvSpPr>
        <p:spPr>
          <a:xfrm>
            <a:off x="6721280" y="6468302"/>
            <a:ext cx="3362520" cy="365125"/>
          </a:xfr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627598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17863F-503B-D800-4E44-9A8948E40455}"/>
              </a:ext>
            </a:extLst>
          </p:cNvPr>
          <p:cNvSpPr>
            <a:spLocks noGrp="1"/>
          </p:cNvSpPr>
          <p:nvPr>
            <p:ph type="pic" sz="quarter" idx="25"/>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F8E9930A-72A3-290D-B835-F73AD5366EB8}"/>
              </a:ext>
            </a:extLst>
          </p:cNvPr>
          <p:cNvSpPr>
            <a:spLocks noGrp="1"/>
          </p:cNvSpPr>
          <p:nvPr>
            <p:ph type="title" hasCustomPrompt="1"/>
          </p:nvPr>
        </p:nvSpPr>
        <p:spPr>
          <a:xfrm>
            <a:off x="588195" y="1069675"/>
            <a:ext cx="11015612" cy="1499321"/>
          </a:xfrm>
        </p:spPr>
        <p:txBody>
          <a:bodyPr anchor="b"/>
          <a:lstStyle>
            <a:lvl1pPr>
              <a:defRPr sz="4000"/>
            </a:lvl1pPr>
          </a:lstStyle>
          <a:p>
            <a:r>
              <a:rPr lang="en-US"/>
              <a:t>Click to add title</a:t>
            </a:r>
          </a:p>
        </p:txBody>
      </p:sp>
      <p:sp>
        <p:nvSpPr>
          <p:cNvPr id="4" name="Picture Placeholder 3">
            <a:extLst>
              <a:ext uri="{FF2B5EF4-FFF2-40B4-BE49-F238E27FC236}">
                <a16:creationId xmlns:a16="http://schemas.microsoft.com/office/drawing/2014/main" id="{A7C9DAF4-07EB-3C9A-A08C-3EBC3F87B2AC}"/>
              </a:ext>
            </a:extLst>
          </p:cNvPr>
          <p:cNvSpPr>
            <a:spLocks noGrp="1"/>
          </p:cNvSpPr>
          <p:nvPr>
            <p:ph type="pic" sz="quarter" idx="22"/>
          </p:nvPr>
        </p:nvSpPr>
        <p:spPr>
          <a:xfrm>
            <a:off x="1754768" y="3640940"/>
            <a:ext cx="731520" cy="731520"/>
          </a:xfrm>
        </p:spPr>
        <p:txBody>
          <a:bodyPr lIns="0" tIns="0" rIns="0" bIns="0"/>
          <a:lstStyle>
            <a:lvl1pPr marL="0" indent="0" algn="ctr">
              <a:lnSpc>
                <a:spcPct val="80000"/>
              </a:lnSpc>
              <a:spcBef>
                <a:spcPts val="600"/>
              </a:spcBef>
              <a:buNone/>
              <a:defRPr sz="1000" baseline="0"/>
            </a:lvl1pPr>
          </a:lstStyle>
          <a:p>
            <a:r>
              <a:rPr lang="en-US"/>
              <a:t>Click icon to add picture</a:t>
            </a:r>
            <a:endParaRPr lang="en-US" dirty="0"/>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238812" y="4428353"/>
            <a:ext cx="3736664" cy="518795"/>
          </a:xfrm>
        </p:spPr>
        <p:txBody>
          <a:bodyPr>
            <a:normAutofit/>
          </a:bodyPr>
          <a:lstStyle>
            <a:lvl1pPr marL="0" indent="0" algn="ctr">
              <a:buNone/>
              <a:defRPr sz="1800" cap="all" spc="300" baseline="0">
                <a:solidFill>
                  <a:schemeClr val="tx1"/>
                </a:solidFill>
              </a:defRPr>
            </a:lvl1pPr>
            <a:lvl2pPr marL="457200" indent="0">
              <a:buNone/>
              <a:defRPr/>
            </a:lvl2pPr>
          </a:lstStyle>
          <a:p>
            <a:pPr lvl="0"/>
            <a:r>
              <a:rPr lang="en-US"/>
              <a:t>CLICK TO add text</a:t>
            </a:r>
          </a:p>
        </p:txBody>
      </p:sp>
      <p:sp>
        <p:nvSpPr>
          <p:cNvPr id="5" name="Picture Placeholder 3">
            <a:extLst>
              <a:ext uri="{FF2B5EF4-FFF2-40B4-BE49-F238E27FC236}">
                <a16:creationId xmlns:a16="http://schemas.microsoft.com/office/drawing/2014/main" id="{89154656-6832-6744-5242-633FFE1D17B7}"/>
              </a:ext>
            </a:extLst>
          </p:cNvPr>
          <p:cNvSpPr>
            <a:spLocks noGrp="1"/>
          </p:cNvSpPr>
          <p:nvPr>
            <p:ph type="pic" sz="quarter" idx="23"/>
          </p:nvPr>
        </p:nvSpPr>
        <p:spPr>
          <a:xfrm>
            <a:off x="5730238" y="3640940"/>
            <a:ext cx="731520" cy="731520"/>
          </a:xfrm>
        </p:spPr>
        <p:txBody>
          <a:bodyPr lIns="0" tIns="0" rIns="0" bIns="0"/>
          <a:lstStyle>
            <a:lvl1pPr marL="0" indent="0" algn="ctr">
              <a:lnSpc>
                <a:spcPct val="80000"/>
              </a:lnSpc>
              <a:spcBef>
                <a:spcPts val="600"/>
              </a:spcBef>
              <a:buNone/>
              <a:defRPr sz="1000" baseline="0"/>
            </a:lvl1pPr>
          </a:lstStyle>
          <a:p>
            <a:r>
              <a:rPr lang="en-US"/>
              <a:t>Click icon to add picture</a:t>
            </a:r>
            <a:endParaRPr lang="en-US" dirty="0"/>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241056" y="4428353"/>
            <a:ext cx="3736658"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a:t>Click to add text</a:t>
            </a:r>
          </a:p>
        </p:txBody>
      </p:sp>
      <p:sp>
        <p:nvSpPr>
          <p:cNvPr id="7" name="Picture Placeholder 3">
            <a:extLst>
              <a:ext uri="{FF2B5EF4-FFF2-40B4-BE49-F238E27FC236}">
                <a16:creationId xmlns:a16="http://schemas.microsoft.com/office/drawing/2014/main" id="{40271905-3743-286E-3C76-62B0063D5967}"/>
              </a:ext>
            </a:extLst>
          </p:cNvPr>
          <p:cNvSpPr>
            <a:spLocks noGrp="1"/>
          </p:cNvSpPr>
          <p:nvPr>
            <p:ph type="pic" sz="quarter" idx="24"/>
          </p:nvPr>
        </p:nvSpPr>
        <p:spPr>
          <a:xfrm>
            <a:off x="9705712" y="3640940"/>
            <a:ext cx="731520" cy="731520"/>
          </a:xfrm>
        </p:spPr>
        <p:txBody>
          <a:bodyPr lIns="0" tIns="0" rIns="0" bIns="0"/>
          <a:lstStyle>
            <a:lvl1pPr marL="0" indent="0" algn="ctr">
              <a:lnSpc>
                <a:spcPct val="80000"/>
              </a:lnSpc>
              <a:spcBef>
                <a:spcPts val="600"/>
              </a:spcBef>
              <a:buNone/>
              <a:defRPr sz="1000" baseline="0"/>
            </a:lvl1pPr>
          </a:lstStyle>
          <a:p>
            <a:r>
              <a:rPr lang="en-US"/>
              <a:t>Click icon to add picture</a:t>
            </a:r>
            <a:endParaRPr lang="en-US" dirty="0"/>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216525" y="4428353"/>
            <a:ext cx="3736663"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a:t>Click to add text</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1754768" y="5585468"/>
            <a:ext cx="8682463" cy="650333"/>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chorCtr="0">
            <a:noAutofit/>
          </a:bodyPr>
          <a:lstStyle>
            <a:lvl1pPr marL="0" indent="0" algn="ctr">
              <a:lnSpc>
                <a:spcPct val="100000"/>
              </a:lnSpc>
              <a:spcBef>
                <a:spcPts val="0"/>
              </a:spcBef>
              <a:buNone/>
              <a:defRPr sz="1800" cap="all" spc="300" baseline="0">
                <a:solidFill>
                  <a:schemeClr val="tx1"/>
                </a:solidFill>
              </a:defRPr>
            </a:lvl1pPr>
            <a:lvl2pPr marL="457200" indent="0">
              <a:buNone/>
              <a:defRPr/>
            </a:lvl2pPr>
          </a:lstStyle>
          <a:p>
            <a:pPr lvl="0"/>
            <a:r>
              <a:rPr lang="en-US" dirty="0"/>
              <a:t>Click to add subtitle</a:t>
            </a:r>
          </a:p>
        </p:txBody>
      </p:sp>
    </p:spTree>
    <p:extLst>
      <p:ext uri="{BB962C8B-B14F-4D97-AF65-F5344CB8AC3E}">
        <p14:creationId xmlns:p14="http://schemas.microsoft.com/office/powerpoint/2010/main" val="88385818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20" y="136525"/>
            <a:ext cx="4846320" cy="1692311"/>
          </a:xfrm>
        </p:spPr>
        <p:txBody>
          <a:bodyPr anchor="b" anchorCtr="0">
            <a:noAutofit/>
          </a:bodyPr>
          <a:lstStyle>
            <a:lvl1pPr algn="l">
              <a:lnSpc>
                <a:spcPct val="100000"/>
              </a:lnSpc>
              <a:spcBef>
                <a:spcPts val="1000"/>
              </a:spcBef>
              <a:defRPr sz="3200" baseline="0"/>
            </a:lvl1pPr>
          </a:lstStyle>
          <a:p>
            <a:r>
              <a:rPr lang="en-US"/>
              <a:t>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58000"/>
          </a:xfrm>
          <a:prstGeom prst="parallelogram">
            <a:avLst/>
          </a:prstGeom>
          <a:effectLst/>
        </p:spPr>
        <p:txBody>
          <a:bodyPr anchor="t"/>
          <a:lstStyle>
            <a:lvl1pPr marL="0" indent="0" algn="ctr">
              <a:buNone/>
              <a:defRPr/>
            </a:lvl1pPr>
          </a:lstStyle>
          <a:p>
            <a:r>
              <a:rPr lang="en-US" dirty="0"/>
              <a:t>Click to add picture</a:t>
            </a:r>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rmAutofit/>
          </a:bodyPr>
          <a:lstStyle>
            <a:lvl1pPr marL="0" indent="0">
              <a:buNone/>
              <a:defRPr sz="1800" cap="all" spc="300" baseline="0"/>
            </a:lvl1pPr>
          </a:lstStyle>
          <a:p>
            <a:pPr lvl="0"/>
            <a:r>
              <a:rPr lang="en-US"/>
              <a:t>Click to add text</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944BB878-7E24-1E21-BDFD-08697C850FF7}"/>
              </a:ext>
            </a:extLst>
          </p:cNvPr>
          <p:cNvSpPr>
            <a:spLocks noGrp="1"/>
          </p:cNvSpPr>
          <p:nvPr>
            <p:ph type="ftr" sz="quarter" idx="3"/>
          </p:nvPr>
        </p:nvSpPr>
        <p:spPr>
          <a:xfrm>
            <a:off x="7068819" y="6468302"/>
            <a:ext cx="301498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6574AA-C175-A47F-E71C-DB0CA6A0117F}"/>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Title 1">
            <a:extLst>
              <a:ext uri="{FF2B5EF4-FFF2-40B4-BE49-F238E27FC236}">
                <a16:creationId xmlns:a16="http://schemas.microsoft.com/office/drawing/2014/main" id="{58353329-5130-3F82-288C-209DDCF40E59}"/>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4" name="Content Placeholder 3">
            <a:extLst>
              <a:ext uri="{FF2B5EF4-FFF2-40B4-BE49-F238E27FC236}">
                <a16:creationId xmlns:a16="http://schemas.microsoft.com/office/drawing/2014/main" id="{53343E54-D2B8-A019-ACD6-6F79A320E77C}"/>
              </a:ext>
            </a:extLst>
          </p:cNvPr>
          <p:cNvSpPr>
            <a:spLocks noGrp="1"/>
          </p:cNvSpPr>
          <p:nvPr>
            <p:ph sz="quarter" idx="13" hasCustomPrompt="1"/>
          </p:nvPr>
        </p:nvSpPr>
        <p:spPr>
          <a:xfrm>
            <a:off x="1083642" y="2243139"/>
            <a:ext cx="10024717" cy="3668712"/>
          </a:xfrm>
        </p:spPr>
        <p:txBody>
          <a:bodyPr/>
          <a:lstStyle>
            <a:lvl1pPr marL="228600" indent="-228600">
              <a:lnSpc>
                <a:spcPct val="100000"/>
              </a:lnSpc>
              <a:spcBef>
                <a:spcPts val="1000"/>
              </a:spcBef>
              <a:buFont typeface="Wingdings" panose="05000000000000000000" pitchFamily="2" charset="2"/>
              <a:buChar char="§"/>
              <a:defRPr sz="1800"/>
            </a:lvl1pPr>
            <a:lvl2pPr marL="685800" indent="-228600">
              <a:lnSpc>
                <a:spcPct val="100000"/>
              </a:lnSpc>
              <a:spcBef>
                <a:spcPts val="1000"/>
              </a:spcBef>
              <a:buFont typeface="Wingdings" panose="05000000000000000000" pitchFamily="2" charset="2"/>
              <a:buChar char="§"/>
              <a:defRPr sz="1800"/>
            </a:lvl2pPr>
            <a:lvl3pPr marL="1143000" indent="-228600">
              <a:lnSpc>
                <a:spcPct val="100000"/>
              </a:lnSpc>
              <a:spcBef>
                <a:spcPts val="1000"/>
              </a:spcBef>
              <a:buFont typeface="Wingdings" panose="05000000000000000000" pitchFamily="2" charset="2"/>
              <a:buChar char="§"/>
              <a:defRPr sz="1800"/>
            </a:lvl3pPr>
            <a:lvl4pPr marL="1600200" indent="-228600">
              <a:lnSpc>
                <a:spcPct val="100000"/>
              </a:lnSpc>
              <a:spcBef>
                <a:spcPts val="1000"/>
              </a:spcBef>
              <a:buFont typeface="Wingdings" panose="05000000000000000000" pitchFamily="2" charset="2"/>
              <a:buChar char="§"/>
              <a:defRPr sz="1800"/>
            </a:lvl4pPr>
            <a:lvl5pPr marL="2057400" indent="-228600">
              <a:lnSpc>
                <a:spcPct val="100000"/>
              </a:lnSpc>
              <a:spcBef>
                <a:spcPts val="1000"/>
              </a:spcBef>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2">
            <a:extLst>
              <a:ext uri="{FF2B5EF4-FFF2-40B4-BE49-F238E27FC236}">
                <a16:creationId xmlns:a16="http://schemas.microsoft.com/office/drawing/2014/main" id="{F42BB7F5-94B0-849D-FC4D-1E4F9A7E976A}"/>
              </a:ext>
            </a:extLst>
          </p:cNvPr>
          <p:cNvSpPr>
            <a:spLocks noGrp="1"/>
          </p:cNvSpPr>
          <p:nvPr>
            <p:ph type="ftr" sz="quarter" idx="10"/>
          </p:nvPr>
        </p:nvSpPr>
        <p:spPr>
          <a:xfrm>
            <a:off x="4038600" y="6468302"/>
            <a:ext cx="4114800" cy="365125"/>
          </a:xfrm>
        </p:spPr>
        <p:txBody>
          <a:bodyPr/>
          <a:lstStyle>
            <a:lvl1pPr>
              <a:defRPr>
                <a:solidFill>
                  <a:schemeClr val="bg1"/>
                </a:solidFill>
              </a:defRPr>
            </a:lvl1pPr>
          </a:lstStyle>
          <a:p>
            <a:endParaRPr lang="en-US" dirty="0"/>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lvl1pPr>
              <a:defRPr>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1686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E4A3-5566-43FE-A59F-2C4F4FE7F32A}"/>
              </a:ext>
            </a:extLst>
          </p:cNvPr>
          <p:cNvSpPr>
            <a:spLocks noGrp="1"/>
          </p:cNvSpPr>
          <p:nvPr>
            <p:ph type="title" hasCustomPrompt="1"/>
          </p:nvPr>
        </p:nvSpPr>
        <p:spPr>
          <a:xfrm>
            <a:off x="6095999" y="253172"/>
            <a:ext cx="5897217" cy="1471703"/>
          </a:xfrm>
        </p:spPr>
        <p:txBody>
          <a:bodyPr lIns="91440" rIns="91440" anchor="b" anchorCtr="0">
            <a:noAutofit/>
          </a:bodyPr>
          <a:lstStyle>
            <a:lvl1pPr algn="l">
              <a:lnSpc>
                <a:spcPct val="100000"/>
              </a:lnSpc>
              <a:spcBef>
                <a:spcPts val="0"/>
              </a:spcBef>
              <a:defRPr sz="3200">
                <a:solidFill>
                  <a:schemeClr val="tx1"/>
                </a:solidFill>
              </a:defRPr>
            </a:lvl1pPr>
          </a:lstStyle>
          <a:p>
            <a:r>
              <a:rPr lang="en-US"/>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6" name="Footer Placeholder 4">
            <a:extLst>
              <a:ext uri="{FF2B5EF4-FFF2-40B4-BE49-F238E27FC236}">
                <a16:creationId xmlns:a16="http://schemas.microsoft.com/office/drawing/2014/main" id="{47B779FD-AC5B-AF9B-B429-DAD9D2C7B669}"/>
              </a:ext>
            </a:extLst>
          </p:cNvPr>
          <p:cNvSpPr>
            <a:spLocks noGrp="1"/>
          </p:cNvSpPr>
          <p:nvPr>
            <p:ph type="ftr" sz="quarter" idx="3"/>
          </p:nvPr>
        </p:nvSpPr>
        <p:spPr>
          <a:xfrm>
            <a:off x="6095998" y="6468302"/>
            <a:ext cx="412275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3" name="Content Placeholder 3">
            <a:extLst>
              <a:ext uri="{FF2B5EF4-FFF2-40B4-BE49-F238E27FC236}">
                <a16:creationId xmlns:a16="http://schemas.microsoft.com/office/drawing/2014/main" id="{C06EF56B-0B20-EAD0-2322-E87494956F60}"/>
              </a:ext>
            </a:extLst>
          </p:cNvPr>
          <p:cNvSpPr>
            <a:spLocks noGrp="1"/>
          </p:cNvSpPr>
          <p:nvPr>
            <p:ph sz="quarter" idx="13" hasCustomPrompt="1"/>
          </p:nvPr>
        </p:nvSpPr>
        <p:spPr>
          <a:xfrm>
            <a:off x="6095999" y="2057399"/>
            <a:ext cx="5897217" cy="4283765"/>
          </a:xfrm>
        </p:spPr>
        <p:txBody>
          <a:bodyPr/>
          <a:lstStyle>
            <a:lvl1pPr marL="228600" indent="-228600">
              <a:lnSpc>
                <a:spcPct val="100000"/>
              </a:lnSpc>
              <a:spcBef>
                <a:spcPts val="1000"/>
              </a:spcBef>
              <a:buFont typeface="Wingdings" panose="05000000000000000000" pitchFamily="2" charset="2"/>
              <a:buChar char="§"/>
              <a:defRPr sz="1600"/>
            </a:lvl1pPr>
            <a:lvl2pPr marL="685800" indent="-228600">
              <a:lnSpc>
                <a:spcPct val="150000"/>
              </a:lnSpc>
              <a:spcBef>
                <a:spcPts val="500"/>
              </a:spcBef>
              <a:buFont typeface="Wingdings" panose="05000000000000000000" pitchFamily="2" charset="2"/>
              <a:buChar char="§"/>
              <a:defRPr sz="1400"/>
            </a:lvl2pPr>
            <a:lvl3pPr marL="1143000" indent="-228600">
              <a:lnSpc>
                <a:spcPct val="150000"/>
              </a:lnSpc>
              <a:spcBef>
                <a:spcPts val="500"/>
              </a:spcBef>
              <a:buFont typeface="Wingdings" panose="05000000000000000000" pitchFamily="2" charset="2"/>
              <a:buChar char="§"/>
              <a:defRPr sz="1400"/>
            </a:lvl3pPr>
            <a:lvl4pPr marL="1600200" indent="-228600">
              <a:lnSpc>
                <a:spcPct val="150000"/>
              </a:lnSpc>
              <a:spcBef>
                <a:spcPts val="500"/>
              </a:spcBef>
              <a:buFont typeface="Wingdings" panose="05000000000000000000" pitchFamily="2" charset="2"/>
              <a:buChar char="§"/>
              <a:defRPr sz="1200"/>
            </a:lvl4pPr>
            <a:lvl5pPr marL="2057400" indent="-228600">
              <a:lnSpc>
                <a:spcPct val="150000"/>
              </a:lnSpc>
              <a:spcBef>
                <a:spcPts val="500"/>
              </a:spcBef>
              <a:buFont typeface="Wingdings" panose="05000000000000000000" pitchFamily="2" charset="2"/>
              <a:buChar cha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0543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E4A3-5566-43FE-A59F-2C4F4FE7F32A}"/>
              </a:ext>
            </a:extLst>
          </p:cNvPr>
          <p:cNvSpPr>
            <a:spLocks noGrp="1"/>
          </p:cNvSpPr>
          <p:nvPr>
            <p:ph type="title" hasCustomPrompt="1"/>
          </p:nvPr>
        </p:nvSpPr>
        <p:spPr>
          <a:xfrm>
            <a:off x="6095999" y="253172"/>
            <a:ext cx="5897217" cy="1471703"/>
          </a:xfrm>
        </p:spPr>
        <p:txBody>
          <a:bodyPr lIns="91440" rIns="91440" anchor="b" anchorCtr="0">
            <a:noAutofit/>
          </a:bodyPr>
          <a:lstStyle>
            <a:lvl1pPr algn="l">
              <a:lnSpc>
                <a:spcPct val="100000"/>
              </a:lnSpc>
              <a:spcBef>
                <a:spcPts val="0"/>
              </a:spcBef>
              <a:defRPr sz="3200">
                <a:solidFill>
                  <a:schemeClr val="tx1"/>
                </a:solidFill>
              </a:defRPr>
            </a:lvl1pPr>
          </a:lstStyle>
          <a:p>
            <a:r>
              <a:rPr lang="en-US"/>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195395" y="1774738"/>
            <a:ext cx="4023360" cy="606153"/>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l">
              <a:lnSpc>
                <a:spcPct val="100000"/>
              </a:lnSpc>
              <a:spcBef>
                <a:spcPts val="0"/>
              </a:spcBef>
              <a:buNone/>
              <a:defRPr lang="en-US" sz="1400" cap="all" spc="300" baseline="0" dirty="0">
                <a:solidFill>
                  <a:schemeClr val="lt1"/>
                </a:solidFill>
              </a:defRPr>
            </a:lvl1pPr>
          </a:lstStyle>
          <a:p>
            <a:pPr lvl="0"/>
            <a:r>
              <a:rPr lang="en-US" dirty="0"/>
              <a:t>Click to add subtitle</a:t>
            </a:r>
          </a:p>
        </p:txBody>
      </p:sp>
      <p:sp>
        <p:nvSpPr>
          <p:cNvPr id="4" name="Text Placeholder 3">
            <a:extLst>
              <a:ext uri="{FF2B5EF4-FFF2-40B4-BE49-F238E27FC236}">
                <a16:creationId xmlns:a16="http://schemas.microsoft.com/office/drawing/2014/main" id="{214E20AE-BE16-CA42-4851-31C48D64A60F}"/>
              </a:ext>
            </a:extLst>
          </p:cNvPr>
          <p:cNvSpPr>
            <a:spLocks noGrp="1"/>
          </p:cNvSpPr>
          <p:nvPr>
            <p:ph type="body" sz="quarter" idx="17" hasCustomPrompt="1"/>
          </p:nvPr>
        </p:nvSpPr>
        <p:spPr>
          <a:xfrm>
            <a:off x="6096000" y="3011274"/>
            <a:ext cx="4122755" cy="2693678"/>
          </a:xfrm>
        </p:spPr>
        <p:txBody>
          <a:bodyPr/>
          <a:lstStyle>
            <a:lvl1pPr marL="0" indent="0">
              <a:lnSpc>
                <a:spcPct val="100000"/>
              </a:lnSpc>
              <a:buNone/>
              <a:defRPr/>
            </a:lvl1pPr>
          </a:lstStyle>
          <a:p>
            <a:pPr lvl="0"/>
            <a:r>
              <a:rPr lang="en-US"/>
              <a:t>Click to add text</a:t>
            </a:r>
          </a:p>
        </p:txBody>
      </p:sp>
      <p:sp>
        <p:nvSpPr>
          <p:cNvPr id="3" name="Footer Placeholder 4">
            <a:extLst>
              <a:ext uri="{FF2B5EF4-FFF2-40B4-BE49-F238E27FC236}">
                <a16:creationId xmlns:a16="http://schemas.microsoft.com/office/drawing/2014/main" id="{AFC0D2CC-206F-7204-4A24-E394FB49970B}"/>
              </a:ext>
            </a:extLst>
          </p:cNvPr>
          <p:cNvSpPr>
            <a:spLocks noGrp="1"/>
          </p:cNvSpPr>
          <p:nvPr>
            <p:ph type="ftr" sz="quarter" idx="3"/>
          </p:nvPr>
        </p:nvSpPr>
        <p:spPr>
          <a:xfrm>
            <a:off x="6095998" y="6468302"/>
            <a:ext cx="412275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966788"/>
            <a:ext cx="5372100" cy="3481387"/>
          </a:xfrm>
        </p:spPr>
        <p:txBody>
          <a:bodyPr anchor="b"/>
          <a:lstStyle>
            <a:lvl1pPr algn="l">
              <a:defRPr sz="6000" spc="300"/>
            </a:lvl1pPr>
          </a:lstStyle>
          <a:p>
            <a:r>
              <a:rPr lang="en-US"/>
              <a:t>Click to 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t"/>
          <a:lstStyle>
            <a:lvl1pPr marL="0" indent="0" algn="ctr">
              <a:buNone/>
              <a:defRPr/>
            </a:lvl1pPr>
          </a:lstStyle>
          <a:p>
            <a:r>
              <a:rPr lang="en-US" dirty="0"/>
              <a:t>Click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775133"/>
            <a:ext cx="5372100" cy="63983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l">
              <a:lnSpc>
                <a:spcPct val="100000"/>
              </a:lnSpc>
              <a:buNone/>
              <a:defRPr sz="1400" cap="all"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2" name="Footer Placeholder 4">
            <a:extLst>
              <a:ext uri="{FF2B5EF4-FFF2-40B4-BE49-F238E27FC236}">
                <a16:creationId xmlns:a16="http://schemas.microsoft.com/office/drawing/2014/main" id="{E98113B6-CB26-BAC4-BE85-6D0ECA4711BC}"/>
              </a:ext>
            </a:extLst>
          </p:cNvPr>
          <p:cNvSpPr>
            <a:spLocks noGrp="1"/>
          </p:cNvSpPr>
          <p:nvPr>
            <p:ph type="ftr" sz="quarter" idx="3"/>
          </p:nvPr>
        </p:nvSpPr>
        <p:spPr>
          <a:xfrm>
            <a:off x="6095998" y="6468302"/>
            <a:ext cx="412275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ctr" anchorCtr="0">
            <a:noAutofit/>
          </a:bodyPr>
          <a:lstStyle>
            <a:lvl1pPr>
              <a:defRPr sz="4800" spc="300"/>
            </a:lvl1pPr>
          </a:lstStyle>
          <a:p>
            <a:r>
              <a:rPr lang="en-US"/>
              <a:t>Click to add title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a:xfrm>
            <a:off x="4038600" y="6468302"/>
            <a:ext cx="4114800" cy="365125"/>
          </a:xfrm>
        </p:spPr>
        <p:txBody>
          <a:bodyPr/>
          <a:lstStyle/>
          <a:p>
            <a:endParaRPr lang="en-US" dirty="0"/>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5" name="Footer Placeholder 2">
            <a:extLst>
              <a:ext uri="{FF2B5EF4-FFF2-40B4-BE49-F238E27FC236}">
                <a16:creationId xmlns:a16="http://schemas.microsoft.com/office/drawing/2014/main" id="{1F13F0D1-ACC8-42D2-8936-C26CB9F1BDAA}"/>
              </a:ext>
            </a:extLst>
          </p:cNvPr>
          <p:cNvSpPr>
            <a:spLocks noGrp="1"/>
          </p:cNvSpPr>
          <p:nvPr>
            <p:ph type="ftr" sz="quarter" idx="10"/>
          </p:nvPr>
        </p:nvSpPr>
        <p:spPr>
          <a:xfrm>
            <a:off x="4038600" y="6468302"/>
            <a:ext cx="4114800" cy="365125"/>
          </a:xfrm>
        </p:spPr>
        <p:txBody>
          <a:bodyPr/>
          <a:lstStyle/>
          <a:p>
            <a:endParaRPr lang="en-US" dirty="0"/>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3" name="Content Placeholder 3">
            <a:extLst>
              <a:ext uri="{FF2B5EF4-FFF2-40B4-BE49-F238E27FC236}">
                <a16:creationId xmlns:a16="http://schemas.microsoft.com/office/drawing/2014/main" id="{20CF9BB0-C71C-6109-B3C4-565F108B80AE}"/>
              </a:ext>
            </a:extLst>
          </p:cNvPr>
          <p:cNvSpPr>
            <a:spLocks noGrp="1"/>
          </p:cNvSpPr>
          <p:nvPr>
            <p:ph sz="quarter" idx="13" hasCustomPrompt="1"/>
          </p:nvPr>
        </p:nvSpPr>
        <p:spPr>
          <a:xfrm>
            <a:off x="593727" y="2047874"/>
            <a:ext cx="11002962" cy="4308475"/>
          </a:xfrm>
        </p:spPr>
        <p:txBody>
          <a:bodyPr/>
          <a:lstStyle>
            <a:lvl1pPr marL="228600" indent="-228600">
              <a:lnSpc>
                <a:spcPct val="150000"/>
              </a:lnSpc>
              <a:spcBef>
                <a:spcPts val="1000"/>
              </a:spcBef>
              <a:buFont typeface="Wingdings" panose="05000000000000000000" pitchFamily="2" charset="2"/>
              <a:buChar char="§"/>
              <a:defRPr sz="1600"/>
            </a:lvl1pPr>
            <a:lvl2pPr marL="685800" indent="-228600">
              <a:lnSpc>
                <a:spcPct val="150000"/>
              </a:lnSpc>
              <a:spcBef>
                <a:spcPts val="500"/>
              </a:spcBef>
              <a:buFont typeface="Wingdings" panose="05000000000000000000" pitchFamily="2" charset="2"/>
              <a:buChar char="§"/>
              <a:defRPr sz="1400"/>
            </a:lvl2pPr>
            <a:lvl3pPr marL="1143000" indent="-228600">
              <a:lnSpc>
                <a:spcPct val="150000"/>
              </a:lnSpc>
              <a:spcBef>
                <a:spcPts val="500"/>
              </a:spcBef>
              <a:buFont typeface="Wingdings" panose="05000000000000000000" pitchFamily="2" charset="2"/>
              <a:buChar char="§"/>
              <a:defRPr sz="1400"/>
            </a:lvl3pPr>
            <a:lvl4pPr marL="1600200" indent="-228600">
              <a:lnSpc>
                <a:spcPct val="150000"/>
              </a:lnSpc>
              <a:spcBef>
                <a:spcPts val="500"/>
              </a:spcBef>
              <a:buFont typeface="Wingdings" panose="05000000000000000000" pitchFamily="2" charset="2"/>
              <a:buChar char="§"/>
              <a:defRPr sz="1200"/>
            </a:lvl4pPr>
            <a:lvl5pPr marL="2057400" indent="-228600">
              <a:lnSpc>
                <a:spcPct val="150000"/>
              </a:lnSpc>
              <a:spcBef>
                <a:spcPts val="500"/>
              </a:spcBef>
              <a:buFont typeface="Wingdings" panose="05000000000000000000" pitchFamily="2" charset="2"/>
              <a:buChar cha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5780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368C3C-87BE-43CC-B057-A9688128B9E0}"/>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7" name="Footer Placeholder 2">
            <a:extLst>
              <a:ext uri="{FF2B5EF4-FFF2-40B4-BE49-F238E27FC236}">
                <a16:creationId xmlns:a16="http://schemas.microsoft.com/office/drawing/2014/main" id="{DE804AB1-DA92-BF18-BBFF-B96837C23544}"/>
              </a:ext>
            </a:extLst>
          </p:cNvPr>
          <p:cNvSpPr>
            <a:spLocks noGrp="1"/>
          </p:cNvSpPr>
          <p:nvPr>
            <p:ph type="ftr" sz="quarter" idx="10"/>
          </p:nvPr>
        </p:nvSpPr>
        <p:spPr>
          <a:xfrm>
            <a:off x="4038600" y="6468302"/>
            <a:ext cx="4114800" cy="365125"/>
          </a:xfrm>
        </p:spPr>
        <p:txBody>
          <a:bodyPr/>
          <a:lstStyle/>
          <a:p>
            <a:endParaRPr lang="en-US" dirty="0"/>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3" name="Content Placeholder 3">
            <a:extLst>
              <a:ext uri="{FF2B5EF4-FFF2-40B4-BE49-F238E27FC236}">
                <a16:creationId xmlns:a16="http://schemas.microsoft.com/office/drawing/2014/main" id="{A1D3FA23-5152-4E47-1550-ED8048E007C0}"/>
              </a:ext>
            </a:extLst>
          </p:cNvPr>
          <p:cNvSpPr>
            <a:spLocks noGrp="1"/>
          </p:cNvSpPr>
          <p:nvPr>
            <p:ph sz="quarter" idx="13" hasCustomPrompt="1"/>
          </p:nvPr>
        </p:nvSpPr>
        <p:spPr>
          <a:xfrm>
            <a:off x="593727" y="2205872"/>
            <a:ext cx="11002962" cy="3685881"/>
          </a:xfrm>
        </p:spPr>
        <p:txBody>
          <a:bodyPr/>
          <a:lstStyle>
            <a:lvl1pPr marL="228600" indent="-228600">
              <a:lnSpc>
                <a:spcPct val="150000"/>
              </a:lnSpc>
              <a:spcBef>
                <a:spcPts val="1000"/>
              </a:spcBef>
              <a:buFont typeface="Wingdings" panose="05000000000000000000" pitchFamily="2" charset="2"/>
              <a:buChar char="§"/>
              <a:defRPr sz="1600"/>
            </a:lvl1pPr>
            <a:lvl2pPr marL="685800" indent="-228600">
              <a:lnSpc>
                <a:spcPct val="150000"/>
              </a:lnSpc>
              <a:spcBef>
                <a:spcPts val="500"/>
              </a:spcBef>
              <a:buFont typeface="Wingdings" panose="05000000000000000000" pitchFamily="2" charset="2"/>
              <a:buChar char="§"/>
              <a:defRPr sz="1400"/>
            </a:lvl2pPr>
            <a:lvl3pPr marL="1143000" indent="-228600">
              <a:lnSpc>
                <a:spcPct val="150000"/>
              </a:lnSpc>
              <a:spcBef>
                <a:spcPts val="500"/>
              </a:spcBef>
              <a:buFont typeface="Wingdings" panose="05000000000000000000" pitchFamily="2" charset="2"/>
              <a:buChar char="§"/>
              <a:defRPr sz="1400"/>
            </a:lvl3pPr>
            <a:lvl4pPr marL="1600200" indent="-228600">
              <a:lnSpc>
                <a:spcPct val="150000"/>
              </a:lnSpc>
              <a:spcBef>
                <a:spcPts val="500"/>
              </a:spcBef>
              <a:buFont typeface="Wingdings" panose="05000000000000000000" pitchFamily="2" charset="2"/>
              <a:buChar char="§"/>
              <a:defRPr sz="1200"/>
            </a:lvl4pPr>
            <a:lvl5pPr marL="2057400" indent="-228600">
              <a:lnSpc>
                <a:spcPct val="150000"/>
              </a:lnSpc>
              <a:spcBef>
                <a:spcPts val="500"/>
              </a:spcBef>
              <a:buFont typeface="Wingdings" panose="05000000000000000000" pitchFamily="2" charset="2"/>
              <a:buChar cha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9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90" r:id="rId3"/>
    <p:sldLayoutId id="2147483691" r:id="rId4"/>
    <p:sldLayoutId id="2147483661" r:id="rId5"/>
    <p:sldLayoutId id="2147483651" r:id="rId6"/>
    <p:sldLayoutId id="2147483677" r:id="rId7"/>
    <p:sldLayoutId id="2147483685" r:id="rId8"/>
    <p:sldLayoutId id="2147483686" r:id="rId9"/>
    <p:sldLayoutId id="2147483666" r:id="rId10"/>
    <p:sldLayoutId id="2147483681" r:id="rId11"/>
    <p:sldLayoutId id="2147483683" r:id="rId12"/>
    <p:sldLayoutId id="2147483682" r:id="rId13"/>
    <p:sldLayoutId id="2147483684" r:id="rId14"/>
    <p:sldLayoutId id="2147483687" r:id="rId15"/>
    <p:sldLayoutId id="2147483688" r:id="rId16"/>
    <p:sldLayoutId id="2147483689" r:id="rId17"/>
    <p:sldLayoutId id="2147483692" r:id="rId18"/>
  </p:sldLayoutIdLst>
  <p:hf sldNum="0"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10.wdp"/><Relationship Id="rId5" Type="http://schemas.openxmlformats.org/officeDocument/2006/relationships/image" Target="../media/image13.png"/><Relationship Id="rId4" Type="http://schemas.microsoft.com/office/2007/relationships/hdphoto" Target="../media/hdphoto9.wdp"/></Relationships>
</file>

<file path=ppt/slides/_rels/slide1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microsoft.com/office/2007/relationships/hdphoto" Target="../media/hdphoto12.wdp"/><Relationship Id="rId5" Type="http://schemas.openxmlformats.org/officeDocument/2006/relationships/image" Target="../media/image15.png"/><Relationship Id="rId4" Type="http://schemas.microsoft.com/office/2007/relationships/hdphoto" Target="../media/hdphoto11.wd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microsoft.com/office/2007/relationships/hdphoto" Target="../media/hdphoto14.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1060315"/>
            <a:ext cx="11490325" cy="2218959"/>
          </a:xfrm>
        </p:spPr>
        <p:txBody>
          <a:bodyPr/>
          <a:lstStyle/>
          <a:p>
            <a:r>
              <a:rPr lang="en-US" dirty="0"/>
              <a:t>Roomify</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sz="quarter" idx="13"/>
          </p:nvPr>
        </p:nvSpPr>
        <p:spPr>
          <a:xfrm>
            <a:off x="2580132" y="3700222"/>
            <a:ext cx="7031736" cy="603250"/>
          </a:xfrm>
        </p:spPr>
        <p:txBody>
          <a:bodyPr/>
          <a:lstStyle/>
          <a:p>
            <a:r>
              <a:rPr lang="en-US" dirty="0"/>
              <a:t>Automated intelligent meeting room bookings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3512343" y="5922140"/>
            <a:ext cx="5167313" cy="848311"/>
          </a:xfrm>
        </p:spPr>
        <p:txBody>
          <a:bodyPr/>
          <a:lstStyle/>
          <a:p>
            <a:r>
              <a:rPr lang="en-US" dirty="0"/>
              <a:t>09.03.24</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4038600" y="4864063"/>
            <a:ext cx="4114800" cy="777611"/>
          </a:xfrm>
          <a:gradFill>
            <a:gsLst>
              <a:gs pos="0">
                <a:schemeClr val="accent5"/>
              </a:gs>
              <a:gs pos="100000">
                <a:schemeClr val="accent2"/>
              </a:gs>
              <a:gs pos="50000">
                <a:schemeClr val="accent1"/>
              </a:gs>
            </a:gsLst>
          </a:gradFill>
        </p:spPr>
        <p:txBody>
          <a:bodyPr>
            <a:normAutofit/>
          </a:bodyPr>
          <a:lstStyle/>
          <a:p>
            <a:r>
              <a:rPr lang="en-US" dirty="0"/>
              <a:t>A SATISFIED CUTOMER</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106771" y="1066800"/>
            <a:ext cx="9978458" cy="2362200"/>
          </a:xfrm>
        </p:spPr>
        <p:txBody>
          <a:bodyPr>
            <a:normAutofit fontScale="92500"/>
          </a:bodyPr>
          <a:lstStyle/>
          <a:p>
            <a:r>
              <a:rPr lang="en-US" dirty="0"/>
              <a:t>“FABRIKAM WAS GREAT TO WORK WITH. LARISSA WAS MY REPRESENTATIVE AND SHE ANTICIPATED MY NEEDS AND WORKED DILIGENTLY TO FIX MY ISSUE.”</a:t>
            </a:r>
          </a:p>
        </p:txBody>
      </p:sp>
    </p:spTree>
    <p:extLst>
      <p:ext uri="{BB962C8B-B14F-4D97-AF65-F5344CB8AC3E}">
        <p14:creationId xmlns:p14="http://schemas.microsoft.com/office/powerpoint/2010/main" val="839779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966788"/>
            <a:ext cx="5372100" cy="3481387"/>
          </a:xfrm>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233" r="20233"/>
          <a:stretch/>
        </p:blipFill>
        <p:spPr>
          <a:xfrm>
            <a:off x="0" y="0"/>
            <a:ext cx="6096000" cy="6867922"/>
          </a:xfrm>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775133"/>
            <a:ext cx="5372100" cy="639830"/>
          </a:xfrm>
        </p:spPr>
        <p:txBody>
          <a:bodyPr/>
          <a:lstStyle/>
          <a:p>
            <a:r>
              <a:rPr lang="en-US" dirty="0"/>
              <a:t>LOOKING AHEAD</a:t>
            </a:r>
          </a:p>
        </p:txBody>
      </p:sp>
    </p:spTree>
    <p:extLst>
      <p:ext uri="{BB962C8B-B14F-4D97-AF65-F5344CB8AC3E}">
        <p14:creationId xmlns:p14="http://schemas.microsoft.com/office/powerpoint/2010/main" val="3164405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B2D8A56-AFAD-6528-065B-20DE7C1CC278}"/>
              </a:ext>
            </a:extLst>
          </p:cNvPr>
          <p:cNvSpPr>
            <a:spLocks noGrp="1"/>
          </p:cNvSpPr>
          <p:nvPr>
            <p:ph type="title"/>
          </p:nvPr>
        </p:nvSpPr>
        <p:spPr>
          <a:xfrm>
            <a:off x="594519" y="136525"/>
            <a:ext cx="11002962" cy="1744663"/>
          </a:xfrm>
        </p:spPr>
        <p:txBody>
          <a:bodyPr/>
          <a:lstStyle/>
          <a:p>
            <a:r>
              <a:rPr lang="en-US" dirty="0"/>
              <a:t>quarterly timeline</a:t>
            </a:r>
          </a:p>
        </p:txBody>
      </p:sp>
      <p:graphicFrame>
        <p:nvGraphicFramePr>
          <p:cNvPr id="5" name="Diagram 2" descr="Timeline">
            <a:extLst>
              <a:ext uri="{FF2B5EF4-FFF2-40B4-BE49-F238E27FC236}">
                <a16:creationId xmlns:a16="http://schemas.microsoft.com/office/drawing/2014/main" id="{83912139-DC67-AA87-2702-A32344148787}"/>
              </a:ext>
            </a:extLst>
          </p:cNvPr>
          <p:cNvGraphicFramePr>
            <a:graphicFrameLocks noGrp="1"/>
          </p:cNvGraphicFramePr>
          <p:nvPr>
            <p:ph sz="quarter" idx="4294967295"/>
            <p:extLst>
              <p:ext uri="{D42A27DB-BD31-4B8C-83A1-F6EECF244321}">
                <p14:modId xmlns:p14="http://schemas.microsoft.com/office/powerpoint/2010/main" val="4183383574"/>
              </p:ext>
            </p:extLst>
          </p:nvPr>
        </p:nvGraphicFramePr>
        <p:xfrm>
          <a:off x="595313" y="2206625"/>
          <a:ext cx="11001375"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700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290A-F375-115E-9530-CF3A077FAEFD}"/>
              </a:ext>
            </a:extLst>
          </p:cNvPr>
          <p:cNvSpPr>
            <a:spLocks noGrp="1"/>
          </p:cNvSpPr>
          <p:nvPr>
            <p:ph type="title"/>
          </p:nvPr>
        </p:nvSpPr>
        <p:spPr>
          <a:xfrm>
            <a:off x="594519" y="136525"/>
            <a:ext cx="11002962" cy="1744663"/>
          </a:xfrm>
        </p:spPr>
        <p:txBody>
          <a:bodyPr/>
          <a:lstStyle/>
          <a:p>
            <a:r>
              <a:rPr lang="en-US" dirty="0"/>
              <a:t>Goals for Q2</a:t>
            </a:r>
          </a:p>
        </p:txBody>
      </p:sp>
      <p:pic>
        <p:nvPicPr>
          <p:cNvPr id="42" name="Picture Placeholder 14" descr="group professional photo">
            <a:extLst>
              <a:ext uri="{FF2B5EF4-FFF2-40B4-BE49-F238E27FC236}">
                <a16:creationId xmlns:a16="http://schemas.microsoft.com/office/drawing/2014/main" id="{D70FEC08-4BCA-6E25-5C43-FA094D2D98C9}"/>
              </a:ext>
            </a:extLst>
          </p:cNvPr>
          <p:cNvPicPr>
            <a:picLocks noGrp="1" noChangeAspect="1"/>
          </p:cNvPicPr>
          <p:nvPr>
            <p:ph type="pic" sz="quarter" idx="10"/>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21487" b="21487"/>
          <a:stretch/>
        </p:blipFill>
        <p:spPr>
          <a:xfrm>
            <a:off x="469900" y="2043113"/>
            <a:ext cx="5156200" cy="1949656"/>
          </a:xfrm>
        </p:spPr>
      </p:pic>
      <p:sp>
        <p:nvSpPr>
          <p:cNvPr id="48" name="Text Placeholder 47">
            <a:extLst>
              <a:ext uri="{FF2B5EF4-FFF2-40B4-BE49-F238E27FC236}">
                <a16:creationId xmlns:a16="http://schemas.microsoft.com/office/drawing/2014/main" id="{78BDB8C1-B738-9004-CF44-DC6FCDEF7F9D}"/>
              </a:ext>
            </a:extLst>
          </p:cNvPr>
          <p:cNvSpPr>
            <a:spLocks noGrp="1"/>
          </p:cNvSpPr>
          <p:nvPr>
            <p:ph type="body" idx="1"/>
          </p:nvPr>
        </p:nvSpPr>
        <p:spPr>
          <a:xfrm>
            <a:off x="469107" y="4140200"/>
            <a:ext cx="5157787" cy="712200"/>
          </a:xfrm>
        </p:spPr>
        <p:txBody>
          <a:bodyPr>
            <a:normAutofit/>
          </a:bodyPr>
          <a:lstStyle/>
          <a:p>
            <a:r>
              <a:rPr lang="en-US" dirty="0"/>
              <a:t>EMPLOYEE OPPORTUNITIES</a:t>
            </a:r>
          </a:p>
        </p:txBody>
      </p:sp>
      <p:pic>
        <p:nvPicPr>
          <p:cNvPr id="43" name="Picture Placeholder 9" descr="close up of computer boards">
            <a:extLst>
              <a:ext uri="{FF2B5EF4-FFF2-40B4-BE49-F238E27FC236}">
                <a16:creationId xmlns:a16="http://schemas.microsoft.com/office/drawing/2014/main" id="{D1763283-445C-E9C6-35AC-C2BED9B0E335}"/>
              </a:ext>
            </a:extLst>
          </p:cNvPr>
          <p:cNvPicPr>
            <a:picLocks noGrp="1" noChangeAspect="1"/>
          </p:cNvPicPr>
          <p:nvPr>
            <p:ph type="pic" sz="quarter" idx="11"/>
          </p:nvPr>
        </p:nvPicPr>
        <p: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t="14188" b="14188"/>
          <a:stretch/>
        </p:blipFill>
        <p:spPr>
          <a:xfrm>
            <a:off x="6559826" y="2043113"/>
            <a:ext cx="5174975" cy="1949656"/>
          </a:xfrm>
        </p:spPr>
      </p:pic>
      <p:sp>
        <p:nvSpPr>
          <p:cNvPr id="50" name="Text Placeholder 49">
            <a:extLst>
              <a:ext uri="{FF2B5EF4-FFF2-40B4-BE49-F238E27FC236}">
                <a16:creationId xmlns:a16="http://schemas.microsoft.com/office/drawing/2014/main" id="{DE69D22D-AA14-B9BC-00AF-F7033B2073E6}"/>
              </a:ext>
            </a:extLst>
          </p:cNvPr>
          <p:cNvSpPr>
            <a:spLocks noGrp="1"/>
          </p:cNvSpPr>
          <p:nvPr>
            <p:ph type="body" sz="quarter" idx="3"/>
          </p:nvPr>
        </p:nvSpPr>
        <p:spPr>
          <a:xfrm>
            <a:off x="6559826" y="4140200"/>
            <a:ext cx="5174975" cy="712200"/>
          </a:xfrm>
        </p:spPr>
        <p:txBody>
          <a:bodyPr>
            <a:normAutofit/>
          </a:bodyPr>
          <a:lstStyle/>
          <a:p>
            <a:r>
              <a:rPr lang="en-US" dirty="0"/>
              <a:t>BUSINESS PRIORITIES</a:t>
            </a:r>
          </a:p>
        </p:txBody>
      </p:sp>
      <p:sp>
        <p:nvSpPr>
          <p:cNvPr id="74" name="Content Placeholder 73">
            <a:extLst>
              <a:ext uri="{FF2B5EF4-FFF2-40B4-BE49-F238E27FC236}">
                <a16:creationId xmlns:a16="http://schemas.microsoft.com/office/drawing/2014/main" id="{D76704C1-C5AA-B579-4382-BDCA04FD70D0}"/>
              </a:ext>
            </a:extLst>
          </p:cNvPr>
          <p:cNvSpPr>
            <a:spLocks noGrp="1"/>
          </p:cNvSpPr>
          <p:nvPr>
            <p:ph sz="quarter" idx="16"/>
          </p:nvPr>
        </p:nvSpPr>
        <p:spPr>
          <a:xfrm>
            <a:off x="469900" y="4997450"/>
            <a:ext cx="5175250" cy="1471613"/>
          </a:xfrm>
        </p:spPr>
        <p:txBody>
          <a:bodyPr>
            <a:normAutofit/>
          </a:bodyPr>
          <a:lstStyle/>
          <a:p>
            <a:r>
              <a:rPr lang="en-US" dirty="0"/>
              <a:t>End of fiscal celebration on July 15th </a:t>
            </a:r>
          </a:p>
          <a:p>
            <a:r>
              <a:rPr lang="en-US" dirty="0"/>
              <a:t>Employee day of learning on August 14th </a:t>
            </a:r>
          </a:p>
          <a:p>
            <a:r>
              <a:rPr lang="en-US" dirty="0"/>
              <a:t>Employee yoga on September 3rd </a:t>
            </a:r>
          </a:p>
          <a:p>
            <a:r>
              <a:rPr lang="en-US" dirty="0"/>
              <a:t>Seminar series begins September 10th </a:t>
            </a:r>
          </a:p>
        </p:txBody>
      </p:sp>
      <p:sp>
        <p:nvSpPr>
          <p:cNvPr id="75" name="Content Placeholder 74">
            <a:extLst>
              <a:ext uri="{FF2B5EF4-FFF2-40B4-BE49-F238E27FC236}">
                <a16:creationId xmlns:a16="http://schemas.microsoft.com/office/drawing/2014/main" id="{5716F81A-CFA2-7B4A-85D6-06BBE61AC32E}"/>
              </a:ext>
            </a:extLst>
          </p:cNvPr>
          <p:cNvSpPr>
            <a:spLocks noGrp="1"/>
          </p:cNvSpPr>
          <p:nvPr>
            <p:ph sz="quarter" idx="17"/>
          </p:nvPr>
        </p:nvSpPr>
        <p:spPr>
          <a:xfrm>
            <a:off x="6559550" y="4997450"/>
            <a:ext cx="5175250" cy="1471613"/>
          </a:xfrm>
        </p:spPr>
        <p:txBody>
          <a:bodyPr>
            <a:normAutofit/>
          </a:bodyPr>
          <a:lstStyle/>
          <a:p>
            <a:r>
              <a:rPr lang="en-US" dirty="0"/>
              <a:t>Increase customer satisfaction by 2%</a:t>
            </a:r>
          </a:p>
          <a:p>
            <a:r>
              <a:rPr lang="en-US" dirty="0"/>
              <a:t>Maintain growth</a:t>
            </a:r>
          </a:p>
          <a:p>
            <a:r>
              <a:rPr lang="en-US" dirty="0"/>
              <a:t>Initiative partnership with 3rd party organizations</a:t>
            </a:r>
          </a:p>
        </p:txBody>
      </p:sp>
    </p:spTree>
    <p:extLst>
      <p:ext uri="{BB962C8B-B14F-4D97-AF65-F5344CB8AC3E}">
        <p14:creationId xmlns:p14="http://schemas.microsoft.com/office/powerpoint/2010/main" val="157806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6AD1CB-4D0C-E7D2-D5FD-A32BA91E044E}"/>
              </a:ext>
            </a:extLst>
          </p:cNvPr>
          <p:cNvSpPr>
            <a:spLocks noGrp="1"/>
          </p:cNvSpPr>
          <p:nvPr>
            <p:ph type="title"/>
          </p:nvPr>
        </p:nvSpPr>
        <p:spPr>
          <a:xfrm>
            <a:off x="594519" y="136525"/>
            <a:ext cx="11002962" cy="1744663"/>
          </a:xfrm>
        </p:spPr>
        <p:txBody>
          <a:bodyPr/>
          <a:lstStyle/>
          <a:p>
            <a:r>
              <a:rPr lang="en-US" dirty="0"/>
              <a:t>Goals for q3 </a:t>
            </a:r>
          </a:p>
        </p:txBody>
      </p:sp>
      <p:pic>
        <p:nvPicPr>
          <p:cNvPr id="68" name="Picture Placeholder 13" descr="person staring at blueprints on a wall">
            <a:extLst>
              <a:ext uri="{FF2B5EF4-FFF2-40B4-BE49-F238E27FC236}">
                <a16:creationId xmlns:a16="http://schemas.microsoft.com/office/drawing/2014/main" id="{FCD301D4-9222-4E85-8155-E78C89D992C1}"/>
              </a:ext>
            </a:extLst>
          </p:cNvPr>
          <p:cNvPicPr>
            <a:picLocks noGrp="1" noChangeAspect="1"/>
          </p:cNvPicPr>
          <p:nvPr>
            <p:ph type="pic" sz="quarter" idx="10"/>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4481" b="4481"/>
          <a:stretch/>
        </p:blipFill>
        <p:spPr>
          <a:xfrm>
            <a:off x="960438" y="2043941"/>
            <a:ext cx="3108325" cy="1892300"/>
          </a:xfrm>
        </p:spPr>
      </p:pic>
      <p:sp>
        <p:nvSpPr>
          <p:cNvPr id="3" name="Text Placeholder 2">
            <a:extLst>
              <a:ext uri="{FF2B5EF4-FFF2-40B4-BE49-F238E27FC236}">
                <a16:creationId xmlns:a16="http://schemas.microsoft.com/office/drawing/2014/main" id="{F4104B58-9206-42AF-08EB-959C9A771AC2}"/>
              </a:ext>
            </a:extLst>
          </p:cNvPr>
          <p:cNvSpPr>
            <a:spLocks noGrp="1"/>
          </p:cNvSpPr>
          <p:nvPr>
            <p:ph type="body" sz="quarter" idx="13"/>
          </p:nvPr>
        </p:nvSpPr>
        <p:spPr>
          <a:xfrm>
            <a:off x="960121" y="4096215"/>
            <a:ext cx="3108326" cy="865563"/>
          </a:xfrm>
        </p:spPr>
        <p:txBody>
          <a:bodyPr>
            <a:normAutofit/>
          </a:bodyPr>
          <a:lstStyle/>
          <a:p>
            <a:r>
              <a:rPr lang="en-US" dirty="0"/>
              <a:t>BUSINESS </a:t>
            </a:r>
            <a:br>
              <a:rPr lang="en-US" dirty="0"/>
            </a:br>
            <a:r>
              <a:rPr lang="en-US" dirty="0"/>
              <a:t>PRIORITIES</a:t>
            </a:r>
          </a:p>
        </p:txBody>
      </p:sp>
      <p:pic>
        <p:nvPicPr>
          <p:cNvPr id="69" name="Picture Placeholder 15" descr="sticky notes on a clear dry erase board">
            <a:extLst>
              <a:ext uri="{FF2B5EF4-FFF2-40B4-BE49-F238E27FC236}">
                <a16:creationId xmlns:a16="http://schemas.microsoft.com/office/drawing/2014/main" id="{BFACC95D-59ED-6F46-E2B6-AE71C8187784}"/>
              </a:ext>
            </a:extLst>
          </p:cNvPr>
          <p:cNvPicPr>
            <a:picLocks noGrp="1" noChangeAspect="1"/>
          </p:cNvPicPr>
          <p:nvPr>
            <p:ph type="pic" sz="quarter" idx="11"/>
          </p:nvPr>
        </p:nvPicPr>
        <p: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t="4481" b="4481"/>
          <a:stretch/>
        </p:blipFill>
        <p:spPr>
          <a:xfrm>
            <a:off x="4542155" y="2043147"/>
            <a:ext cx="3108325" cy="1892300"/>
          </a:xfrm>
        </p:spPr>
      </p:pic>
      <p:sp>
        <p:nvSpPr>
          <p:cNvPr id="31" name="Text Placeholder 30">
            <a:extLst>
              <a:ext uri="{FF2B5EF4-FFF2-40B4-BE49-F238E27FC236}">
                <a16:creationId xmlns:a16="http://schemas.microsoft.com/office/drawing/2014/main" id="{AB3CCF17-1CB6-F288-9CD2-733D11A92C50}"/>
              </a:ext>
            </a:extLst>
          </p:cNvPr>
          <p:cNvSpPr>
            <a:spLocks noGrp="1"/>
          </p:cNvSpPr>
          <p:nvPr>
            <p:ph type="body" sz="quarter" idx="18"/>
          </p:nvPr>
        </p:nvSpPr>
        <p:spPr>
          <a:xfrm>
            <a:off x="4541837" y="4096215"/>
            <a:ext cx="3108326" cy="865563"/>
          </a:xfrm>
        </p:spPr>
        <p:txBody>
          <a:bodyPr/>
          <a:lstStyle/>
          <a:p>
            <a:r>
              <a:rPr lang="en-US" dirty="0"/>
              <a:t>Added </a:t>
            </a:r>
            <a:br>
              <a:rPr lang="en-US" dirty="0"/>
            </a:br>
            <a:r>
              <a:rPr lang="en-US" dirty="0"/>
              <a:t>PRIORITIES</a:t>
            </a:r>
          </a:p>
        </p:txBody>
      </p:sp>
      <p:pic>
        <p:nvPicPr>
          <p:cNvPr id="70" name="Picture Placeholder 18" descr="group of people at a conference table">
            <a:extLst>
              <a:ext uri="{FF2B5EF4-FFF2-40B4-BE49-F238E27FC236}">
                <a16:creationId xmlns:a16="http://schemas.microsoft.com/office/drawing/2014/main" id="{AAA882D4-5936-4B4B-FE48-A37C58145E89}"/>
              </a:ext>
            </a:extLst>
          </p:cNvPr>
          <p:cNvPicPr>
            <a:picLocks noGrp="1" noChangeAspect="1"/>
          </p:cNvPicPr>
          <p:nvPr>
            <p:ph type="pic" sz="quarter" idx="12"/>
          </p:nvPr>
        </p:nvPicPr>
        <p:blipFill>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4481" b="4481"/>
          <a:stretch/>
        </p:blipFill>
        <p:spPr>
          <a:xfrm>
            <a:off x="8122920" y="2043147"/>
            <a:ext cx="3108325" cy="1892300"/>
          </a:xfrm>
        </p:spPr>
      </p:pic>
      <p:sp>
        <p:nvSpPr>
          <p:cNvPr id="33" name="Text Placeholder 32">
            <a:extLst>
              <a:ext uri="{FF2B5EF4-FFF2-40B4-BE49-F238E27FC236}">
                <a16:creationId xmlns:a16="http://schemas.microsoft.com/office/drawing/2014/main" id="{E7338A06-45D2-B9D4-A2D6-D953DF08A577}"/>
              </a:ext>
            </a:extLst>
          </p:cNvPr>
          <p:cNvSpPr>
            <a:spLocks noGrp="1"/>
          </p:cNvSpPr>
          <p:nvPr>
            <p:ph type="body" sz="quarter" idx="20"/>
          </p:nvPr>
        </p:nvSpPr>
        <p:spPr>
          <a:xfrm>
            <a:off x="8122919" y="4096215"/>
            <a:ext cx="3108326" cy="865563"/>
          </a:xfrm>
        </p:spPr>
        <p:txBody>
          <a:bodyPr/>
          <a:lstStyle/>
          <a:p>
            <a:r>
              <a:rPr lang="en-US" dirty="0"/>
              <a:t>EMPLOYEE OPPORTUNITIES</a:t>
            </a:r>
          </a:p>
        </p:txBody>
      </p:sp>
      <p:sp>
        <p:nvSpPr>
          <p:cNvPr id="30" name="Text Placeholder 29">
            <a:extLst>
              <a:ext uri="{FF2B5EF4-FFF2-40B4-BE49-F238E27FC236}">
                <a16:creationId xmlns:a16="http://schemas.microsoft.com/office/drawing/2014/main" id="{D3F4C383-476C-4664-7C5F-A8511D9CF516}"/>
              </a:ext>
            </a:extLst>
          </p:cNvPr>
          <p:cNvSpPr>
            <a:spLocks noGrp="1"/>
          </p:cNvSpPr>
          <p:nvPr>
            <p:ph sz="quarter" idx="22"/>
          </p:nvPr>
        </p:nvSpPr>
        <p:spPr>
          <a:xfrm>
            <a:off x="949325" y="4997450"/>
            <a:ext cx="3089275" cy="1471613"/>
          </a:xfrm>
        </p:spPr>
        <p:txBody>
          <a:bodyPr/>
          <a:lstStyle/>
          <a:p>
            <a:r>
              <a:rPr lang="en-US" dirty="0"/>
              <a:t>Increase customer satisfaction by 2%</a:t>
            </a:r>
          </a:p>
          <a:p>
            <a:r>
              <a:rPr lang="en-US" dirty="0"/>
              <a:t>Maintain growth</a:t>
            </a:r>
          </a:p>
        </p:txBody>
      </p:sp>
      <p:sp>
        <p:nvSpPr>
          <p:cNvPr id="55" name="Text Placeholder 54">
            <a:extLst>
              <a:ext uri="{FF2B5EF4-FFF2-40B4-BE49-F238E27FC236}">
                <a16:creationId xmlns:a16="http://schemas.microsoft.com/office/drawing/2014/main" id="{578F853F-CC14-8A16-349D-4C61B1922147}"/>
              </a:ext>
            </a:extLst>
          </p:cNvPr>
          <p:cNvSpPr>
            <a:spLocks noGrp="1"/>
          </p:cNvSpPr>
          <p:nvPr>
            <p:ph sz="quarter" idx="23"/>
          </p:nvPr>
        </p:nvSpPr>
        <p:spPr>
          <a:xfrm>
            <a:off x="4541838" y="4997450"/>
            <a:ext cx="3089275" cy="1471613"/>
          </a:xfrm>
        </p:spPr>
        <p:txBody>
          <a:bodyPr/>
          <a:lstStyle/>
          <a:p>
            <a:r>
              <a:rPr lang="en-US" dirty="0"/>
              <a:t>Improve social media presence</a:t>
            </a:r>
          </a:p>
          <a:p>
            <a:r>
              <a:rPr lang="en-US" dirty="0"/>
              <a:t>Ensure the cost of development stays below budget</a:t>
            </a:r>
          </a:p>
        </p:txBody>
      </p:sp>
      <p:sp>
        <p:nvSpPr>
          <p:cNvPr id="56" name="Text Placeholder 55">
            <a:extLst>
              <a:ext uri="{FF2B5EF4-FFF2-40B4-BE49-F238E27FC236}">
                <a16:creationId xmlns:a16="http://schemas.microsoft.com/office/drawing/2014/main" id="{E1E2D41B-3370-1A7B-9E87-732B27AB7075}"/>
              </a:ext>
            </a:extLst>
          </p:cNvPr>
          <p:cNvSpPr>
            <a:spLocks noGrp="1"/>
          </p:cNvSpPr>
          <p:nvPr>
            <p:ph sz="quarter" idx="24"/>
          </p:nvPr>
        </p:nvSpPr>
        <p:spPr>
          <a:xfrm>
            <a:off x="8123238" y="4997450"/>
            <a:ext cx="3087687" cy="1471613"/>
          </a:xfrm>
        </p:spPr>
        <p:txBody>
          <a:bodyPr>
            <a:normAutofit/>
          </a:bodyPr>
          <a:lstStyle/>
          <a:p>
            <a:r>
              <a:rPr lang="en-US" dirty="0"/>
              <a:t>Interns begin</a:t>
            </a:r>
          </a:p>
          <a:p>
            <a:r>
              <a:rPr lang="en-US" dirty="0"/>
              <a:t>Indoor rec leagues</a:t>
            </a:r>
          </a:p>
          <a:p>
            <a:r>
              <a:rPr lang="en-US" dirty="0"/>
              <a:t>Chess tournaments</a:t>
            </a:r>
          </a:p>
          <a:p>
            <a:r>
              <a:rPr lang="en-US" dirty="0"/>
              <a:t>Big Game watching party</a:t>
            </a:r>
          </a:p>
        </p:txBody>
      </p:sp>
    </p:spTree>
    <p:extLst>
      <p:ext uri="{BB962C8B-B14F-4D97-AF65-F5344CB8AC3E}">
        <p14:creationId xmlns:p14="http://schemas.microsoft.com/office/powerpoint/2010/main" val="214811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FAB1B-01FA-C5BE-C238-EFAE0FDF4E4A}"/>
              </a:ext>
            </a:extLst>
          </p:cNvPr>
          <p:cNvSpPr>
            <a:spLocks noGrp="1"/>
          </p:cNvSpPr>
          <p:nvPr>
            <p:ph type="title"/>
          </p:nvPr>
        </p:nvSpPr>
        <p:spPr>
          <a:xfrm>
            <a:off x="6095999" y="170822"/>
            <a:ext cx="5897218" cy="1325453"/>
          </a:xfrm>
        </p:spPr>
        <p:txBody>
          <a:bodyPr/>
          <a:lstStyle/>
          <a:p>
            <a:r>
              <a:rPr lang="en-US" dirty="0"/>
              <a:t>Summary</a:t>
            </a:r>
          </a:p>
        </p:txBody>
      </p:sp>
      <p:pic>
        <p:nvPicPr>
          <p:cNvPr id="13" name="Picture Placeholder 5" descr="person staring at blueprints on a brick wall">
            <a:extLst>
              <a:ext uri="{FF2B5EF4-FFF2-40B4-BE49-F238E27FC236}">
                <a16:creationId xmlns:a16="http://schemas.microsoft.com/office/drawing/2014/main" id="{16B5FFBF-FBCD-964C-AE2B-03564308539D}"/>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673" r="23673"/>
          <a:stretch/>
        </p:blipFill>
        <p:spPr>
          <a:xfrm>
            <a:off x="0" y="0"/>
            <a:ext cx="5416550" cy="6858000"/>
          </a:xfrm>
        </p:spPr>
      </p:pic>
      <p:sp>
        <p:nvSpPr>
          <p:cNvPr id="5" name="Text Placeholder 4">
            <a:extLst>
              <a:ext uri="{FF2B5EF4-FFF2-40B4-BE49-F238E27FC236}">
                <a16:creationId xmlns:a16="http://schemas.microsoft.com/office/drawing/2014/main" id="{DBCE32CA-DAE8-773F-8DFA-472A42187E68}"/>
              </a:ext>
            </a:extLst>
          </p:cNvPr>
          <p:cNvSpPr>
            <a:spLocks noGrp="1"/>
          </p:cNvSpPr>
          <p:nvPr>
            <p:ph type="body" sz="quarter" idx="20"/>
          </p:nvPr>
        </p:nvSpPr>
        <p:spPr>
          <a:xfrm>
            <a:off x="6095998" y="1635323"/>
            <a:ext cx="5897217" cy="365125"/>
          </a:xfrm>
        </p:spPr>
        <p:txBody>
          <a:bodyPr/>
          <a:lstStyle/>
          <a:p>
            <a:pPr lvl="0"/>
            <a:r>
              <a:rPr lang="en-US" noProof="0" dirty="0"/>
              <a:t>OUR BUSINESS IS GOOD</a:t>
            </a:r>
          </a:p>
        </p:txBody>
      </p:sp>
      <p:sp>
        <p:nvSpPr>
          <p:cNvPr id="6" name="Text Placeholder 5">
            <a:extLst>
              <a:ext uri="{FF2B5EF4-FFF2-40B4-BE49-F238E27FC236}">
                <a16:creationId xmlns:a16="http://schemas.microsoft.com/office/drawing/2014/main" id="{98954EE5-EA1D-815F-7000-A9ABB4018CD3}"/>
              </a:ext>
            </a:extLst>
          </p:cNvPr>
          <p:cNvSpPr>
            <a:spLocks noGrp="1"/>
          </p:cNvSpPr>
          <p:nvPr>
            <p:ph type="body" sz="quarter" idx="21"/>
          </p:nvPr>
        </p:nvSpPr>
        <p:spPr>
          <a:xfrm>
            <a:off x="6095998" y="2101808"/>
            <a:ext cx="5897217" cy="554037"/>
          </a:xfrm>
        </p:spPr>
        <p:txBody>
          <a:bodyPr/>
          <a:lstStyle/>
          <a:p>
            <a:pPr lvl="0"/>
            <a:r>
              <a:rPr lang="en-US" noProof="0" dirty="0"/>
              <a:t>Profits are up in the last quarter by 3%</a:t>
            </a:r>
          </a:p>
        </p:txBody>
      </p:sp>
      <p:sp>
        <p:nvSpPr>
          <p:cNvPr id="7" name="Text Placeholder 6">
            <a:extLst>
              <a:ext uri="{FF2B5EF4-FFF2-40B4-BE49-F238E27FC236}">
                <a16:creationId xmlns:a16="http://schemas.microsoft.com/office/drawing/2014/main" id="{B75268F6-4D47-3217-43BC-93E563DFBBBC}"/>
              </a:ext>
            </a:extLst>
          </p:cNvPr>
          <p:cNvSpPr>
            <a:spLocks noGrp="1"/>
          </p:cNvSpPr>
          <p:nvPr>
            <p:ph type="body" sz="quarter" idx="22"/>
          </p:nvPr>
        </p:nvSpPr>
        <p:spPr>
          <a:xfrm>
            <a:off x="6095998" y="2824477"/>
            <a:ext cx="5897217" cy="365125"/>
          </a:xfrm>
        </p:spPr>
        <p:txBody>
          <a:bodyPr/>
          <a:lstStyle/>
          <a:p>
            <a:pPr lvl="0"/>
            <a:r>
              <a:rPr lang="en-US" noProof="0" dirty="0"/>
              <a:t>WE’RE GETTING OUR WORK DONE</a:t>
            </a:r>
          </a:p>
        </p:txBody>
      </p:sp>
      <p:sp>
        <p:nvSpPr>
          <p:cNvPr id="8" name="Text Placeholder 7">
            <a:extLst>
              <a:ext uri="{FF2B5EF4-FFF2-40B4-BE49-F238E27FC236}">
                <a16:creationId xmlns:a16="http://schemas.microsoft.com/office/drawing/2014/main" id="{B3BB8112-9ED6-EAED-1750-4F65E1D132DB}"/>
              </a:ext>
            </a:extLst>
          </p:cNvPr>
          <p:cNvSpPr>
            <a:spLocks noGrp="1"/>
          </p:cNvSpPr>
          <p:nvPr>
            <p:ph type="body" sz="quarter" idx="23"/>
          </p:nvPr>
        </p:nvSpPr>
        <p:spPr>
          <a:xfrm>
            <a:off x="6095998" y="3290962"/>
            <a:ext cx="5897217" cy="554037"/>
          </a:xfrm>
        </p:spPr>
        <p:txBody>
          <a:bodyPr/>
          <a:lstStyle/>
          <a:p>
            <a:pPr lvl="0"/>
            <a:r>
              <a:rPr lang="en-US" noProof="0" dirty="0"/>
              <a:t>We finished the consolidation project</a:t>
            </a:r>
          </a:p>
        </p:txBody>
      </p:sp>
      <p:sp>
        <p:nvSpPr>
          <p:cNvPr id="9" name="Text Placeholder 8">
            <a:extLst>
              <a:ext uri="{FF2B5EF4-FFF2-40B4-BE49-F238E27FC236}">
                <a16:creationId xmlns:a16="http://schemas.microsoft.com/office/drawing/2014/main" id="{F3B4E8B1-A3BD-0B77-362F-D1244837AE71}"/>
              </a:ext>
            </a:extLst>
          </p:cNvPr>
          <p:cNvSpPr>
            <a:spLocks noGrp="1"/>
          </p:cNvSpPr>
          <p:nvPr>
            <p:ph type="body" sz="quarter" idx="24"/>
          </p:nvPr>
        </p:nvSpPr>
        <p:spPr>
          <a:xfrm>
            <a:off x="6095998" y="4005037"/>
            <a:ext cx="5897217" cy="365125"/>
          </a:xfrm>
        </p:spPr>
        <p:txBody>
          <a:bodyPr/>
          <a:lstStyle/>
          <a:p>
            <a:pPr lvl="0"/>
            <a:r>
              <a:rPr lang="en-US" noProof="0" dirty="0"/>
              <a:t>WE’RE DELIVERING FOR OUR CUSTOMERS</a:t>
            </a:r>
          </a:p>
        </p:txBody>
      </p:sp>
      <p:sp>
        <p:nvSpPr>
          <p:cNvPr id="10" name="Text Placeholder 9">
            <a:extLst>
              <a:ext uri="{FF2B5EF4-FFF2-40B4-BE49-F238E27FC236}">
                <a16:creationId xmlns:a16="http://schemas.microsoft.com/office/drawing/2014/main" id="{411C4A41-5064-8EF3-BCE6-43258CB42CC4}"/>
              </a:ext>
            </a:extLst>
          </p:cNvPr>
          <p:cNvSpPr>
            <a:spLocks noGrp="1"/>
          </p:cNvSpPr>
          <p:nvPr>
            <p:ph type="body" sz="quarter" idx="25"/>
          </p:nvPr>
        </p:nvSpPr>
        <p:spPr>
          <a:xfrm>
            <a:off x="6095998" y="4471522"/>
            <a:ext cx="5897217" cy="554037"/>
          </a:xfrm>
        </p:spPr>
        <p:txBody>
          <a:bodyPr/>
          <a:lstStyle/>
          <a:p>
            <a:pPr lvl="0"/>
            <a:r>
              <a:rPr lang="en-US" noProof="0" dirty="0"/>
              <a:t>Customer satisfaction increased from 70 to 80%</a:t>
            </a:r>
          </a:p>
        </p:txBody>
      </p:sp>
      <p:sp>
        <p:nvSpPr>
          <p:cNvPr id="11" name="Text Placeholder 10">
            <a:extLst>
              <a:ext uri="{FF2B5EF4-FFF2-40B4-BE49-F238E27FC236}">
                <a16:creationId xmlns:a16="http://schemas.microsoft.com/office/drawing/2014/main" id="{64D69A94-5BAB-A79D-F6D2-24CA574F80E3}"/>
              </a:ext>
            </a:extLst>
          </p:cNvPr>
          <p:cNvSpPr>
            <a:spLocks noGrp="1"/>
          </p:cNvSpPr>
          <p:nvPr>
            <p:ph type="body" sz="quarter" idx="26"/>
          </p:nvPr>
        </p:nvSpPr>
        <p:spPr>
          <a:xfrm>
            <a:off x="6095998" y="5194191"/>
            <a:ext cx="5897217" cy="365125"/>
          </a:xfrm>
        </p:spPr>
        <p:txBody>
          <a:bodyPr/>
          <a:lstStyle/>
          <a:p>
            <a:pPr lvl="0"/>
            <a:r>
              <a:rPr lang="en-US" noProof="0" dirty="0"/>
              <a:t>OUR CUSTOMERS KEEP COMING BACK</a:t>
            </a:r>
          </a:p>
        </p:txBody>
      </p:sp>
      <p:sp>
        <p:nvSpPr>
          <p:cNvPr id="12" name="Text Placeholder 11">
            <a:extLst>
              <a:ext uri="{FF2B5EF4-FFF2-40B4-BE49-F238E27FC236}">
                <a16:creationId xmlns:a16="http://schemas.microsoft.com/office/drawing/2014/main" id="{64616E5C-DE4A-7D20-4E83-B0B8D8780AF4}"/>
              </a:ext>
            </a:extLst>
          </p:cNvPr>
          <p:cNvSpPr>
            <a:spLocks noGrp="1"/>
          </p:cNvSpPr>
          <p:nvPr>
            <p:ph type="body" sz="quarter" idx="27"/>
          </p:nvPr>
        </p:nvSpPr>
        <p:spPr>
          <a:xfrm>
            <a:off x="6095998" y="5660676"/>
            <a:ext cx="5897217" cy="554037"/>
          </a:xfrm>
        </p:spPr>
        <p:txBody>
          <a:bodyPr/>
          <a:lstStyle/>
          <a:p>
            <a:pPr lvl="0"/>
            <a:r>
              <a:rPr lang="en-US" noProof="0" dirty="0"/>
              <a:t>We increased customer retention by 4%</a:t>
            </a:r>
          </a:p>
        </p:txBody>
      </p:sp>
    </p:spTree>
    <p:extLst>
      <p:ext uri="{BB962C8B-B14F-4D97-AF65-F5344CB8AC3E}">
        <p14:creationId xmlns:p14="http://schemas.microsoft.com/office/powerpoint/2010/main" val="172328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2BEEC43-432B-65AE-A4B0-C601F967AE03}"/>
              </a:ext>
            </a:extLst>
          </p:cNvPr>
          <p:cNvSpPr>
            <a:spLocks noGrp="1"/>
          </p:cNvSpPr>
          <p:nvPr>
            <p:ph type="title"/>
          </p:nvPr>
        </p:nvSpPr>
        <p:spPr>
          <a:xfrm>
            <a:off x="594519" y="136525"/>
            <a:ext cx="11002962" cy="1744663"/>
          </a:xfrm>
        </p:spPr>
        <p:txBody>
          <a:bodyPr/>
          <a:lstStyle/>
          <a:p>
            <a:r>
              <a:rPr lang="en-US" dirty="0"/>
              <a:t>B2B market scenarios</a:t>
            </a:r>
          </a:p>
        </p:txBody>
      </p:sp>
      <p:sp>
        <p:nvSpPr>
          <p:cNvPr id="14" name="Content Placeholder 13">
            <a:extLst>
              <a:ext uri="{FF2B5EF4-FFF2-40B4-BE49-F238E27FC236}">
                <a16:creationId xmlns:a16="http://schemas.microsoft.com/office/drawing/2014/main" id="{C991600F-6EFC-A00B-D8DA-14D1C2F88778}"/>
              </a:ext>
            </a:extLst>
          </p:cNvPr>
          <p:cNvSpPr>
            <a:spLocks noGrp="1"/>
          </p:cNvSpPr>
          <p:nvPr>
            <p:ph sz="quarter" idx="15"/>
          </p:nvPr>
        </p:nvSpPr>
        <p:spPr>
          <a:xfrm>
            <a:off x="1084263" y="2243138"/>
            <a:ext cx="4822825" cy="3719512"/>
          </a:xfrm>
        </p:spPr>
        <p:txBody>
          <a:bodyPr/>
          <a:lstStyle/>
          <a:p>
            <a:r>
              <a:rPr lang="en-US" dirty="0"/>
              <a:t>Iterative approaches to corporate strategy</a:t>
            </a:r>
          </a:p>
          <a:p>
            <a:r>
              <a:rPr lang="en-US" dirty="0"/>
              <a:t>Establish a management framework from the inside</a:t>
            </a:r>
          </a:p>
          <a:p>
            <a:endParaRPr lang="en-US" dirty="0"/>
          </a:p>
        </p:txBody>
      </p:sp>
      <p:sp>
        <p:nvSpPr>
          <p:cNvPr id="13" name="Content Placeholder 12">
            <a:extLst>
              <a:ext uri="{FF2B5EF4-FFF2-40B4-BE49-F238E27FC236}">
                <a16:creationId xmlns:a16="http://schemas.microsoft.com/office/drawing/2014/main" id="{15FEAA8D-A5AC-A16E-6ED2-6A5510D70B78}"/>
              </a:ext>
            </a:extLst>
          </p:cNvPr>
          <p:cNvSpPr>
            <a:spLocks noGrp="1"/>
          </p:cNvSpPr>
          <p:nvPr>
            <p:ph sz="quarter" idx="13"/>
          </p:nvPr>
        </p:nvSpPr>
        <p:spPr>
          <a:xfrm>
            <a:off x="6284913" y="2243138"/>
            <a:ext cx="4822825" cy="3719512"/>
          </a:xfrm>
        </p:spPr>
        <p:txBody>
          <a:bodyPr/>
          <a:lstStyle/>
          <a:p>
            <a:r>
              <a:rPr lang="en-US" dirty="0"/>
              <a:t>Develop winning strategies to keep ahead of the competition</a:t>
            </a:r>
          </a:p>
          <a:p>
            <a:r>
              <a:rPr lang="en-US" dirty="0"/>
              <a:t>Capitalize on low hanging fruit to identify a ballpark value</a:t>
            </a:r>
          </a:p>
          <a:p>
            <a:r>
              <a:rPr lang="en-US" dirty="0"/>
              <a:t>Visualize customer directed convergence</a:t>
            </a:r>
          </a:p>
          <a:p>
            <a:endParaRPr lang="en-US" dirty="0"/>
          </a:p>
        </p:txBody>
      </p:sp>
    </p:spTree>
    <p:extLst>
      <p:ext uri="{BB962C8B-B14F-4D97-AF65-F5344CB8AC3E}">
        <p14:creationId xmlns:p14="http://schemas.microsoft.com/office/powerpoint/2010/main" val="269601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2BEEC43-432B-65AE-A4B0-C601F967AE03}"/>
              </a:ext>
            </a:extLst>
          </p:cNvPr>
          <p:cNvSpPr>
            <a:spLocks noGrp="1"/>
          </p:cNvSpPr>
          <p:nvPr>
            <p:ph type="title"/>
          </p:nvPr>
        </p:nvSpPr>
        <p:spPr>
          <a:xfrm>
            <a:off x="6692900" y="136525"/>
            <a:ext cx="5222240" cy="1692311"/>
          </a:xfrm>
        </p:spPr>
        <p:txBody>
          <a:bodyPr/>
          <a:lstStyle/>
          <a:p>
            <a:r>
              <a:rPr lang="en-US" dirty="0"/>
              <a:t>Two content</a:t>
            </a:r>
          </a:p>
        </p:txBody>
      </p:sp>
      <p:pic>
        <p:nvPicPr>
          <p:cNvPr id="8" name="Picture Placeholder 7" descr="A person sitting at a desk with a computer and a phone">
            <a:extLst>
              <a:ext uri="{FF2B5EF4-FFF2-40B4-BE49-F238E27FC236}">
                <a16:creationId xmlns:a16="http://schemas.microsoft.com/office/drawing/2014/main" id="{E1C67D34-BC59-4399-8726-DC1BB1A33043}"/>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6096000" cy="6858000"/>
          </a:xfrm>
        </p:spPr>
      </p:pic>
      <p:sp>
        <p:nvSpPr>
          <p:cNvPr id="14" name="Content Placeholder 13">
            <a:extLst>
              <a:ext uri="{FF2B5EF4-FFF2-40B4-BE49-F238E27FC236}">
                <a16:creationId xmlns:a16="http://schemas.microsoft.com/office/drawing/2014/main" id="{C991600F-6EFC-A00B-D8DA-14D1C2F88778}"/>
              </a:ext>
            </a:extLst>
          </p:cNvPr>
          <p:cNvSpPr>
            <a:spLocks noGrp="1"/>
          </p:cNvSpPr>
          <p:nvPr>
            <p:ph sz="quarter" idx="16"/>
          </p:nvPr>
        </p:nvSpPr>
        <p:spPr>
          <a:xfrm>
            <a:off x="6721475" y="2395538"/>
            <a:ext cx="5194300" cy="1609725"/>
          </a:xfrm>
        </p:spPr>
        <p:txBody>
          <a:bodyPr/>
          <a:lstStyle/>
          <a:p>
            <a:r>
              <a:rPr lang="en-US" dirty="0"/>
              <a:t>Profits are up, and losses are down! We are very proud of the progress our team has made. Today we’ll review our wins and losses from last year and give you an overview of what you can expect for next year.</a:t>
            </a:r>
          </a:p>
          <a:p>
            <a:endParaRPr lang="en-US" noProof="0" dirty="0"/>
          </a:p>
          <a:p>
            <a:endParaRPr lang="en-US" noProof="0" dirty="0"/>
          </a:p>
        </p:txBody>
      </p:sp>
      <p:sp>
        <p:nvSpPr>
          <p:cNvPr id="13" name="Content Placeholder 12">
            <a:extLst>
              <a:ext uri="{FF2B5EF4-FFF2-40B4-BE49-F238E27FC236}">
                <a16:creationId xmlns:a16="http://schemas.microsoft.com/office/drawing/2014/main" id="{15FEAA8D-A5AC-A16E-6ED2-6A5510D70B78}"/>
              </a:ext>
            </a:extLst>
          </p:cNvPr>
          <p:cNvSpPr>
            <a:spLocks noGrp="1"/>
          </p:cNvSpPr>
          <p:nvPr>
            <p:ph sz="quarter" idx="17"/>
          </p:nvPr>
        </p:nvSpPr>
        <p:spPr>
          <a:xfrm>
            <a:off x="6721475" y="4267200"/>
            <a:ext cx="5194300" cy="1609725"/>
          </a:xfrm>
        </p:spPr>
        <p:txBody>
          <a:bodyPr/>
          <a:lstStyle/>
          <a:p>
            <a:r>
              <a:rPr lang="en-US" dirty="0"/>
              <a:t>Profits are up, and losses are down! We are very proud of the progress our team has made. Today we’ll review our wins and losses from last year and give you an overview of what you can expect for next year.</a:t>
            </a:r>
          </a:p>
        </p:txBody>
      </p:sp>
    </p:spTree>
    <p:extLst>
      <p:ext uri="{BB962C8B-B14F-4D97-AF65-F5344CB8AC3E}">
        <p14:creationId xmlns:p14="http://schemas.microsoft.com/office/powerpoint/2010/main" val="2169831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F9C70-D37F-8E50-C1AB-E49E559FAC22}"/>
              </a:ext>
            </a:extLst>
          </p:cNvPr>
          <p:cNvSpPr>
            <a:spLocks noGrp="1"/>
          </p:cNvSpPr>
          <p:nvPr>
            <p:ph type="title"/>
          </p:nvPr>
        </p:nvSpPr>
        <p:spPr>
          <a:xfrm>
            <a:off x="6692900" y="136525"/>
            <a:ext cx="5222240" cy="1692311"/>
          </a:xfrm>
        </p:spPr>
        <p:txBody>
          <a:bodyPr/>
          <a:lstStyle/>
          <a:p>
            <a:r>
              <a:rPr lang="en-US" dirty="0"/>
              <a:t>Two content  </a:t>
            </a:r>
          </a:p>
        </p:txBody>
      </p:sp>
      <p:pic>
        <p:nvPicPr>
          <p:cNvPr id="7" name="Picture Placeholder 6" descr="A person sitting at a desk looking at a computer">
            <a:extLst>
              <a:ext uri="{FF2B5EF4-FFF2-40B4-BE49-F238E27FC236}">
                <a16:creationId xmlns:a16="http://schemas.microsoft.com/office/drawing/2014/main" id="{61BECB33-308B-99FC-C75C-A8C121411637}"/>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12426" b="12426"/>
          <a:stretch/>
        </p:blipFill>
        <p:spPr>
          <a:xfrm>
            <a:off x="0" y="0"/>
            <a:ext cx="6096000" cy="6867922"/>
          </a:xfrm>
        </p:spPr>
      </p:pic>
      <p:sp>
        <p:nvSpPr>
          <p:cNvPr id="5" name="Content Placeholder 4">
            <a:extLst>
              <a:ext uri="{FF2B5EF4-FFF2-40B4-BE49-F238E27FC236}">
                <a16:creationId xmlns:a16="http://schemas.microsoft.com/office/drawing/2014/main" id="{F4960777-E32A-BA2C-8D95-2B48EB4D059B}"/>
              </a:ext>
            </a:extLst>
          </p:cNvPr>
          <p:cNvSpPr>
            <a:spLocks noGrp="1"/>
          </p:cNvSpPr>
          <p:nvPr>
            <p:ph sz="quarter" idx="15"/>
          </p:nvPr>
        </p:nvSpPr>
        <p:spPr>
          <a:xfrm>
            <a:off x="6721280" y="2395538"/>
            <a:ext cx="4827990" cy="1609725"/>
          </a:xfrm>
        </p:spPr>
        <p:txBody>
          <a:bodyPr/>
          <a:lstStyle/>
          <a:p>
            <a:r>
              <a:rPr lang="en-US" dirty="0"/>
              <a:t>Profits are up, and losses are down! We are very proud of the progress our team has made. Today we’ll review our wins and losses from last year and give you an overview of what you can expect for next year.</a:t>
            </a:r>
          </a:p>
        </p:txBody>
      </p:sp>
      <p:sp>
        <p:nvSpPr>
          <p:cNvPr id="4" name="Content Placeholder 3">
            <a:extLst>
              <a:ext uri="{FF2B5EF4-FFF2-40B4-BE49-F238E27FC236}">
                <a16:creationId xmlns:a16="http://schemas.microsoft.com/office/drawing/2014/main" id="{BDEC0CC5-2B71-6B7F-9CD5-EF769BEA49CD}"/>
              </a:ext>
            </a:extLst>
          </p:cNvPr>
          <p:cNvSpPr>
            <a:spLocks noGrp="1"/>
          </p:cNvSpPr>
          <p:nvPr>
            <p:ph sz="quarter" idx="14"/>
          </p:nvPr>
        </p:nvSpPr>
        <p:spPr>
          <a:xfrm>
            <a:off x="6721280" y="4267581"/>
            <a:ext cx="4827990" cy="1609725"/>
          </a:xfrm>
        </p:spPr>
        <p:txBody>
          <a:bodyPr/>
          <a:lstStyle/>
          <a:p>
            <a:r>
              <a:rPr lang="en-US" dirty="0"/>
              <a:t>Profits are up, and losses are down! We are very proud of the progress our team has made. Today we’ll review our wins and losses from last year and give you an overview of what you can expect for next year.</a:t>
            </a:r>
          </a:p>
        </p:txBody>
      </p:sp>
    </p:spTree>
    <p:extLst>
      <p:ext uri="{BB962C8B-B14F-4D97-AF65-F5344CB8AC3E}">
        <p14:creationId xmlns:p14="http://schemas.microsoft.com/office/powerpoint/2010/main" val="1169734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close up of dots&#10;">
            <a:extLst>
              <a:ext uri="{FF2B5EF4-FFF2-40B4-BE49-F238E27FC236}">
                <a16:creationId xmlns:a16="http://schemas.microsoft.com/office/drawing/2014/main" id="{9E33A4F3-6F89-1FB4-5931-FAAD4279AB60}"/>
              </a:ext>
            </a:extLst>
          </p:cNvPr>
          <p:cNvPicPr>
            <a:picLocks noGrp="1" noChangeAspect="1"/>
          </p:cNvPicPr>
          <p:nvPr>
            <p:ph type="pic" sz="quarter" idx="25"/>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BB677049-02E5-3BFE-7B97-2F8984F89094}"/>
              </a:ext>
            </a:extLst>
          </p:cNvPr>
          <p:cNvSpPr>
            <a:spLocks noGrp="1"/>
          </p:cNvSpPr>
          <p:nvPr>
            <p:ph type="title"/>
          </p:nvPr>
        </p:nvSpPr>
        <p:spPr>
          <a:xfrm>
            <a:off x="588195" y="1069675"/>
            <a:ext cx="11015612" cy="1499321"/>
          </a:xfrm>
        </p:spPr>
        <p:txBody>
          <a:bodyPr/>
          <a:lstStyle/>
          <a:p>
            <a:r>
              <a:rPr lang="en-US" dirty="0"/>
              <a:t>THANK YOU</a:t>
            </a:r>
          </a:p>
        </p:txBody>
      </p:sp>
      <p:pic>
        <p:nvPicPr>
          <p:cNvPr id="13" name="Picture Placeholder 80" descr="Headshot Icon">
            <a:extLst>
              <a:ext uri="{FF2B5EF4-FFF2-40B4-BE49-F238E27FC236}">
                <a16:creationId xmlns:a16="http://schemas.microsoft.com/office/drawing/2014/main" id="{CF979E91-EBDC-E49F-89DF-253568837356}"/>
              </a:ext>
            </a:extLst>
          </p:cNvPr>
          <p:cNvPicPr>
            <a:picLocks noGrp="1" noChangeAspect="1"/>
          </p:cNvPicPr>
          <p:nvPr>
            <p:ph type="pic" sz="quarter" idx="22"/>
          </p:nvPr>
        </p:nvPicPr>
        <p:blipFill>
          <a:blip r:embed="rId3">
            <a:extLst>
              <a:ext uri="{96DAC541-7B7A-43D3-8B79-37D633B846F1}">
                <asvg:svgBlip xmlns:asvg="http://schemas.microsoft.com/office/drawing/2016/SVG/main" r:embed="rId4"/>
              </a:ext>
            </a:extLst>
          </a:blip>
          <a:srcRect t="108" b="108"/>
          <a:stretch/>
        </p:blipFill>
        <p:spPr>
          <a:xfrm>
            <a:off x="1754768" y="3640940"/>
            <a:ext cx="731520" cy="731520"/>
          </a:xfrm>
        </p:spPr>
      </p:pic>
      <p:sp>
        <p:nvSpPr>
          <p:cNvPr id="5" name="Text Placeholder 4">
            <a:extLst>
              <a:ext uri="{FF2B5EF4-FFF2-40B4-BE49-F238E27FC236}">
                <a16:creationId xmlns:a16="http://schemas.microsoft.com/office/drawing/2014/main" id="{58B6F9E9-532F-2B35-DC99-1494A6482060}"/>
              </a:ext>
            </a:extLst>
          </p:cNvPr>
          <p:cNvSpPr>
            <a:spLocks noGrp="1"/>
          </p:cNvSpPr>
          <p:nvPr>
            <p:ph type="body" sz="quarter" idx="16"/>
          </p:nvPr>
        </p:nvSpPr>
        <p:spPr>
          <a:xfrm>
            <a:off x="238812" y="4428353"/>
            <a:ext cx="3736664" cy="518795"/>
          </a:xfrm>
        </p:spPr>
        <p:txBody>
          <a:bodyPr/>
          <a:lstStyle/>
          <a:p>
            <a:r>
              <a:rPr lang="en-US" dirty="0"/>
              <a:t>VICTORIA LINDQVIST</a:t>
            </a:r>
          </a:p>
        </p:txBody>
      </p:sp>
      <p:pic>
        <p:nvPicPr>
          <p:cNvPr id="14" name="Picture Placeholder 82" descr="Phone Icon">
            <a:extLst>
              <a:ext uri="{FF2B5EF4-FFF2-40B4-BE49-F238E27FC236}">
                <a16:creationId xmlns:a16="http://schemas.microsoft.com/office/drawing/2014/main" id="{E9097566-8AB5-BF87-0EAF-E7BF689562BF}"/>
              </a:ext>
            </a:extLst>
          </p:cNvPr>
          <p:cNvPicPr>
            <a:picLocks noGrp="1" noChangeAspect="1"/>
          </p:cNvPicPr>
          <p:nvPr>
            <p:ph type="pic" sz="quarter" idx="23"/>
          </p:nvPr>
        </p:nvPicPr>
        <p:blipFill>
          <a:blip r:embed="rId5">
            <a:extLst>
              <a:ext uri="{96DAC541-7B7A-43D3-8B79-37D633B846F1}">
                <asvg:svgBlip xmlns:asvg="http://schemas.microsoft.com/office/drawing/2016/SVG/main" r:embed="rId6"/>
              </a:ext>
            </a:extLst>
          </a:blip>
          <a:srcRect t="649" b="649"/>
          <a:stretch/>
        </p:blipFill>
        <p:spPr>
          <a:xfrm>
            <a:off x="5730238" y="3640940"/>
            <a:ext cx="731520" cy="731520"/>
          </a:xfrm>
        </p:spPr>
      </p:pic>
      <p:sp>
        <p:nvSpPr>
          <p:cNvPr id="7" name="Text Placeholder 6">
            <a:extLst>
              <a:ext uri="{FF2B5EF4-FFF2-40B4-BE49-F238E27FC236}">
                <a16:creationId xmlns:a16="http://schemas.microsoft.com/office/drawing/2014/main" id="{35787A3E-C6DF-3E05-CD49-C48CBFA47719}"/>
              </a:ext>
            </a:extLst>
          </p:cNvPr>
          <p:cNvSpPr>
            <a:spLocks noGrp="1"/>
          </p:cNvSpPr>
          <p:nvPr>
            <p:ph type="body" sz="quarter" idx="17"/>
          </p:nvPr>
        </p:nvSpPr>
        <p:spPr>
          <a:xfrm>
            <a:off x="4241056" y="4428353"/>
            <a:ext cx="3736658" cy="518795"/>
          </a:xfrm>
        </p:spPr>
        <p:txBody>
          <a:bodyPr/>
          <a:lstStyle/>
          <a:p>
            <a:r>
              <a:rPr lang="en-US" dirty="0"/>
              <a:t>+1 (589) 555-0199</a:t>
            </a:r>
          </a:p>
        </p:txBody>
      </p:sp>
      <p:pic>
        <p:nvPicPr>
          <p:cNvPr id="15" name="Picture Placeholder 84" descr="Envelope Icon">
            <a:extLst>
              <a:ext uri="{FF2B5EF4-FFF2-40B4-BE49-F238E27FC236}">
                <a16:creationId xmlns:a16="http://schemas.microsoft.com/office/drawing/2014/main" id="{E20E559C-6D44-D270-1620-6BD91DE34FC3}"/>
              </a:ext>
            </a:extLst>
          </p:cNvPr>
          <p:cNvPicPr>
            <a:picLocks noGrp="1" noChangeAspect="1"/>
          </p:cNvPicPr>
          <p:nvPr>
            <p:ph type="pic" sz="quarter" idx="24"/>
          </p:nvPr>
        </p:nvPicPr>
        <p:blipFill>
          <a:blip r:embed="rId7">
            <a:extLst>
              <a:ext uri="{96DAC541-7B7A-43D3-8B79-37D633B846F1}">
                <asvg:svgBlip xmlns:asvg="http://schemas.microsoft.com/office/drawing/2016/SVG/main" r:embed="rId8"/>
              </a:ext>
            </a:extLst>
          </a:blip>
          <a:srcRect t="108" b="108"/>
          <a:stretch/>
        </p:blipFill>
        <p:spPr>
          <a:xfrm>
            <a:off x="9705712" y="3640940"/>
            <a:ext cx="731520" cy="731520"/>
          </a:xfrm>
        </p:spPr>
      </p:pic>
      <p:sp>
        <p:nvSpPr>
          <p:cNvPr id="9" name="Text Placeholder 8">
            <a:extLst>
              <a:ext uri="{FF2B5EF4-FFF2-40B4-BE49-F238E27FC236}">
                <a16:creationId xmlns:a16="http://schemas.microsoft.com/office/drawing/2014/main" id="{0A3C1063-0E4F-A811-6613-0D2D480A4E48}"/>
              </a:ext>
            </a:extLst>
          </p:cNvPr>
          <p:cNvSpPr>
            <a:spLocks noGrp="1"/>
          </p:cNvSpPr>
          <p:nvPr>
            <p:ph type="body" sz="quarter" idx="18"/>
          </p:nvPr>
        </p:nvSpPr>
        <p:spPr>
          <a:xfrm>
            <a:off x="8216525" y="4428353"/>
            <a:ext cx="3736663" cy="518795"/>
          </a:xfrm>
        </p:spPr>
        <p:txBody>
          <a:bodyPr/>
          <a:lstStyle/>
          <a:p>
            <a:r>
              <a:rPr lang="en-US" dirty="0"/>
              <a:t>victoria@fabrikam.com</a:t>
            </a:r>
          </a:p>
        </p:txBody>
      </p:sp>
      <p:sp>
        <p:nvSpPr>
          <p:cNvPr id="10" name="Text Placeholder 9">
            <a:extLst>
              <a:ext uri="{FF2B5EF4-FFF2-40B4-BE49-F238E27FC236}">
                <a16:creationId xmlns:a16="http://schemas.microsoft.com/office/drawing/2014/main" id="{8F1D7A0F-BDA9-AA2F-B2DD-6EBCCA946694}"/>
              </a:ext>
            </a:extLst>
          </p:cNvPr>
          <p:cNvSpPr>
            <a:spLocks noGrp="1"/>
          </p:cNvSpPr>
          <p:nvPr>
            <p:ph type="body" sz="quarter" idx="12"/>
          </p:nvPr>
        </p:nvSpPr>
        <p:spPr>
          <a:xfrm>
            <a:off x="1754768" y="5585468"/>
            <a:ext cx="8682463" cy="650333"/>
          </a:xfrm>
        </p:spPr>
        <p:txBody>
          <a:bodyPr/>
          <a:lstStyle/>
          <a:p>
            <a:r>
              <a:rPr lang="en-US" dirty="0"/>
              <a:t>WWW.FABRIKAM.COM</a:t>
            </a:r>
          </a:p>
        </p:txBody>
      </p:sp>
    </p:spTree>
    <p:extLst>
      <p:ext uri="{BB962C8B-B14F-4D97-AF65-F5344CB8AC3E}">
        <p14:creationId xmlns:p14="http://schemas.microsoft.com/office/powerpoint/2010/main" val="269963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7068820" y="136525"/>
            <a:ext cx="4846320" cy="1692311"/>
          </a:xfrm>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a:xfrm>
            <a:off x="0" y="0"/>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20" y="2078874"/>
            <a:ext cx="4692256" cy="4027635"/>
          </a:xfrm>
        </p:spPr>
        <p:txBody>
          <a:bodyPr>
            <a:normAutofit/>
          </a:bodyPr>
          <a:lstStyle/>
          <a:p>
            <a:r>
              <a:rPr lang="en-US" dirty="0"/>
              <a:t>INTRODUCTION</a:t>
            </a:r>
          </a:p>
          <a:p>
            <a:r>
              <a:rPr lang="en-US" dirty="0"/>
              <a:t>Meet Our Team</a:t>
            </a:r>
          </a:p>
          <a:p>
            <a:r>
              <a:rPr lang="en-US" dirty="0"/>
              <a:t>Roomify</a:t>
            </a:r>
            <a:br>
              <a:rPr lang="en-US" dirty="0"/>
            </a:br>
            <a:r>
              <a:rPr lang="en-US" dirty="0"/>
              <a:t>Features and Walkthrough</a:t>
            </a:r>
          </a:p>
          <a:p>
            <a:r>
              <a:rPr lang="en-US" dirty="0"/>
              <a:t>Our learnings and insights</a:t>
            </a:r>
          </a:p>
          <a:p>
            <a:r>
              <a:rPr lang="en-US" dirty="0"/>
              <a:t>Whats Next</a:t>
            </a:r>
          </a:p>
          <a:p>
            <a:r>
              <a:rPr lang="en-US" dirty="0"/>
              <a:t>Conclusion</a:t>
            </a:r>
          </a:p>
          <a:p>
            <a:endParaRPr lang="en-US"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A3C0-3649-83CB-3194-FECCE5839E80}"/>
              </a:ext>
            </a:extLst>
          </p:cNvPr>
          <p:cNvSpPr>
            <a:spLocks noGrp="1"/>
          </p:cNvSpPr>
          <p:nvPr>
            <p:ph type="title"/>
          </p:nvPr>
        </p:nvSpPr>
        <p:spPr>
          <a:xfrm>
            <a:off x="7792279" y="365124"/>
            <a:ext cx="4018722" cy="1781980"/>
          </a:xfrm>
        </p:spPr>
        <p:txBody>
          <a:bodyPr anchor="ctr"/>
          <a:lstStyle/>
          <a:p>
            <a:r>
              <a:rPr lang="en-US" dirty="0"/>
              <a:t>Meet the team</a:t>
            </a:r>
            <a:br>
              <a:rPr lang="en-US" dirty="0"/>
            </a:br>
            <a:br>
              <a:rPr lang="en-US" dirty="0"/>
            </a:br>
            <a:r>
              <a:rPr lang="en-US" dirty="0"/>
              <a:t>Frontend</a:t>
            </a:r>
          </a:p>
        </p:txBody>
      </p:sp>
      <p:pic>
        <p:nvPicPr>
          <p:cNvPr id="23" name="Picture Placeholder 40" descr="A person with her arms crossed">
            <a:extLst>
              <a:ext uri="{FF2B5EF4-FFF2-40B4-BE49-F238E27FC236}">
                <a16:creationId xmlns:a16="http://schemas.microsoft.com/office/drawing/2014/main" id="{7656B972-A24C-F8EF-8ECA-6DB50A47BD3E}"/>
              </a:ext>
            </a:extLst>
          </p:cNvPr>
          <p:cNvPicPr>
            <a:picLocks noGrp="1" noChangeAspect="1"/>
          </p:cNvPicPr>
          <p:nvPr>
            <p:ph type="pic" sz="quarter" idx="15"/>
          </p:nvPr>
        </p:nvPicPr>
        <p:blipFill>
          <a:blip r:embed="rId3"/>
          <a:srcRect l="97" r="97"/>
          <a:stretch/>
        </p:blipFill>
        <p:spPr>
          <a:xfrm>
            <a:off x="4051300" y="365125"/>
            <a:ext cx="2997200" cy="1781979"/>
          </a:xfrm>
        </p:spPr>
      </p:pic>
      <p:pic>
        <p:nvPicPr>
          <p:cNvPr id="24" name="Picture Placeholder 17" descr="portrait">
            <a:extLst>
              <a:ext uri="{FF2B5EF4-FFF2-40B4-BE49-F238E27FC236}">
                <a16:creationId xmlns:a16="http://schemas.microsoft.com/office/drawing/2014/main" id="{03E0C013-19D8-079B-5AD6-A6FFC9B69CAD}"/>
              </a:ext>
            </a:extLst>
          </p:cNvPr>
          <p:cNvPicPr>
            <a:picLocks noGrp="1" noChangeAspect="1"/>
          </p:cNvPicPr>
          <p:nvPr>
            <p:ph type="pic" sz="quarter" idx="16"/>
          </p:nvPr>
        </p:nvPicPr>
        <p:blipFill rotWithShape="1">
          <a:blip r:embed="rId4" cstate="email">
            <a:grayscl/>
            <a:extLst>
              <a:ext uri="{28A0092B-C50C-407E-A947-70E740481C1C}">
                <a14:useLocalDpi xmlns:a14="http://schemas.microsoft.com/office/drawing/2010/main"/>
              </a:ext>
            </a:extLst>
          </a:blip>
          <a:srcRect t="5389" b="5389"/>
          <a:stretch/>
        </p:blipFill>
        <p:spPr>
          <a:xfrm>
            <a:off x="736600" y="2422525"/>
            <a:ext cx="2997200" cy="1781979"/>
          </a:xfrm>
        </p:spPr>
      </p:pic>
      <p:pic>
        <p:nvPicPr>
          <p:cNvPr id="25" name="Picture Placeholder 21" descr="portrait">
            <a:extLst>
              <a:ext uri="{FF2B5EF4-FFF2-40B4-BE49-F238E27FC236}">
                <a16:creationId xmlns:a16="http://schemas.microsoft.com/office/drawing/2014/main" id="{77A0075D-2D09-9BA4-EBD1-34BDFA33D953}"/>
              </a:ext>
            </a:extLst>
          </p:cNvPr>
          <p:cNvPicPr>
            <a:picLocks noGrp="1" noChangeAspect="1"/>
          </p:cNvPicPr>
          <p:nvPr>
            <p:ph type="pic" sz="quarter" idx="17"/>
          </p:nvPr>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t="5389" b="5389"/>
          <a:stretch/>
        </p:blipFill>
        <p:spPr>
          <a:xfrm>
            <a:off x="4051300" y="2422525"/>
            <a:ext cx="2997200" cy="1781979"/>
          </a:xfrm>
        </p:spPr>
      </p:pic>
      <p:pic>
        <p:nvPicPr>
          <p:cNvPr id="26" name="Picture Placeholder 23" descr="portrait">
            <a:extLst>
              <a:ext uri="{FF2B5EF4-FFF2-40B4-BE49-F238E27FC236}">
                <a16:creationId xmlns:a16="http://schemas.microsoft.com/office/drawing/2014/main" id="{C2D02BB2-51E0-FC70-3F2C-6476D408098A}"/>
              </a:ext>
            </a:extLst>
          </p:cNvPr>
          <p:cNvPicPr>
            <a:picLocks noGrp="1" noChangeAspect="1"/>
          </p:cNvPicPr>
          <p:nvPr>
            <p:ph type="pic" sz="quarter" idx="18"/>
          </p:nvPr>
        </p:nvPicPr>
        <p:blipFill rotWithShape="1">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5389" b="5389"/>
          <a:stretch/>
        </p:blipFill>
        <p:spPr>
          <a:xfrm>
            <a:off x="736600" y="4479925"/>
            <a:ext cx="2997200" cy="1781979"/>
          </a:xfrm>
        </p:spPr>
      </p:pic>
      <p:pic>
        <p:nvPicPr>
          <p:cNvPr id="27" name="Picture Placeholder 44" descr="A person wearing glasses and a v-neck sweater">
            <a:extLst>
              <a:ext uri="{FF2B5EF4-FFF2-40B4-BE49-F238E27FC236}">
                <a16:creationId xmlns:a16="http://schemas.microsoft.com/office/drawing/2014/main" id="{4FFA31DB-EDF8-6873-F743-8B294D9EFF5C}"/>
              </a:ext>
            </a:extLst>
          </p:cNvPr>
          <p:cNvPicPr>
            <a:picLocks noGrp="1" noChangeAspect="1"/>
          </p:cNvPicPr>
          <p:nvPr>
            <p:ph type="pic" sz="quarter" idx="19"/>
          </p:nvPr>
        </p:nvPicPr>
        <p:blipFill>
          <a:blip r:embed="rId9"/>
          <a:srcRect l="97" r="97"/>
          <a:stretch/>
        </p:blipFill>
        <p:spPr>
          <a:xfrm>
            <a:off x="4051300" y="4479925"/>
            <a:ext cx="2997200" cy="1781979"/>
          </a:xfrm>
        </p:spPr>
      </p:pic>
      <p:sp>
        <p:nvSpPr>
          <p:cNvPr id="10" name="Text Placeholder 9">
            <a:extLst>
              <a:ext uri="{FF2B5EF4-FFF2-40B4-BE49-F238E27FC236}">
                <a16:creationId xmlns:a16="http://schemas.microsoft.com/office/drawing/2014/main" id="{D165075E-6894-4BA6-F025-675ECEE11BC7}"/>
              </a:ext>
            </a:extLst>
          </p:cNvPr>
          <p:cNvSpPr>
            <a:spLocks noGrp="1"/>
          </p:cNvSpPr>
          <p:nvPr>
            <p:ph type="body" sz="quarter" idx="20"/>
          </p:nvPr>
        </p:nvSpPr>
        <p:spPr>
          <a:xfrm>
            <a:off x="7792278" y="2422525"/>
            <a:ext cx="1813685" cy="718013"/>
          </a:xfrm>
        </p:spPr>
        <p:txBody>
          <a:bodyPr>
            <a:normAutofit/>
          </a:bodyPr>
          <a:lstStyle/>
          <a:p>
            <a:r>
              <a:rPr lang="en-US" dirty="0"/>
              <a:t>ana</a:t>
            </a:r>
          </a:p>
        </p:txBody>
      </p:sp>
      <p:sp>
        <p:nvSpPr>
          <p:cNvPr id="11" name="Text Placeholder 10">
            <a:extLst>
              <a:ext uri="{FF2B5EF4-FFF2-40B4-BE49-F238E27FC236}">
                <a16:creationId xmlns:a16="http://schemas.microsoft.com/office/drawing/2014/main" id="{638764A9-1A70-E58E-B166-C2AEEDBB0B17}"/>
              </a:ext>
            </a:extLst>
          </p:cNvPr>
          <p:cNvSpPr>
            <a:spLocks noGrp="1"/>
          </p:cNvSpPr>
          <p:nvPr>
            <p:ph type="body" sz="quarter" idx="21"/>
          </p:nvPr>
        </p:nvSpPr>
        <p:spPr>
          <a:xfrm>
            <a:off x="7792278" y="3161514"/>
            <a:ext cx="1813685" cy="365125"/>
          </a:xfrm>
        </p:spPr>
        <p:txBody>
          <a:bodyPr/>
          <a:lstStyle/>
          <a:p>
            <a:r>
              <a:rPr lang="en-US" dirty="0"/>
              <a:t>ceo</a:t>
            </a:r>
          </a:p>
        </p:txBody>
      </p:sp>
      <p:sp>
        <p:nvSpPr>
          <p:cNvPr id="12" name="Text Placeholder 11">
            <a:extLst>
              <a:ext uri="{FF2B5EF4-FFF2-40B4-BE49-F238E27FC236}">
                <a16:creationId xmlns:a16="http://schemas.microsoft.com/office/drawing/2014/main" id="{BACD3AB0-6145-D0C0-7F51-B6081B8777F6}"/>
              </a:ext>
            </a:extLst>
          </p:cNvPr>
          <p:cNvSpPr>
            <a:spLocks noGrp="1"/>
          </p:cNvSpPr>
          <p:nvPr>
            <p:ph type="body" sz="quarter" idx="22"/>
          </p:nvPr>
        </p:nvSpPr>
        <p:spPr>
          <a:xfrm>
            <a:off x="9997315" y="2429338"/>
            <a:ext cx="1813685" cy="718013"/>
          </a:xfrm>
        </p:spPr>
        <p:txBody>
          <a:bodyPr>
            <a:normAutofit/>
          </a:bodyPr>
          <a:lstStyle/>
          <a:p>
            <a:r>
              <a:rPr lang="en-US" dirty="0"/>
              <a:t>larissa</a:t>
            </a:r>
          </a:p>
        </p:txBody>
      </p:sp>
      <p:sp>
        <p:nvSpPr>
          <p:cNvPr id="13" name="Text Placeholder 12">
            <a:extLst>
              <a:ext uri="{FF2B5EF4-FFF2-40B4-BE49-F238E27FC236}">
                <a16:creationId xmlns:a16="http://schemas.microsoft.com/office/drawing/2014/main" id="{8A5AA2D7-6E2C-DC92-3150-93DCCE6B922C}"/>
              </a:ext>
            </a:extLst>
          </p:cNvPr>
          <p:cNvSpPr>
            <a:spLocks noGrp="1"/>
          </p:cNvSpPr>
          <p:nvPr>
            <p:ph type="body" sz="quarter" idx="23"/>
          </p:nvPr>
        </p:nvSpPr>
        <p:spPr>
          <a:xfrm>
            <a:off x="9997315" y="3158271"/>
            <a:ext cx="1813685" cy="365125"/>
          </a:xfrm>
        </p:spPr>
        <p:txBody>
          <a:bodyPr/>
          <a:lstStyle/>
          <a:p>
            <a:r>
              <a:rPr lang="en-US" dirty="0"/>
              <a:t>cfo</a:t>
            </a:r>
          </a:p>
        </p:txBody>
      </p:sp>
      <p:sp>
        <p:nvSpPr>
          <p:cNvPr id="14" name="Text Placeholder 13">
            <a:extLst>
              <a:ext uri="{FF2B5EF4-FFF2-40B4-BE49-F238E27FC236}">
                <a16:creationId xmlns:a16="http://schemas.microsoft.com/office/drawing/2014/main" id="{4B8BB84C-B53A-BA23-45A6-44C450BB9263}"/>
              </a:ext>
            </a:extLst>
          </p:cNvPr>
          <p:cNvSpPr>
            <a:spLocks noGrp="1"/>
          </p:cNvSpPr>
          <p:nvPr>
            <p:ph type="body" sz="quarter" idx="24"/>
          </p:nvPr>
        </p:nvSpPr>
        <p:spPr>
          <a:xfrm>
            <a:off x="7792278" y="3625282"/>
            <a:ext cx="1813685" cy="718013"/>
          </a:xfrm>
        </p:spPr>
        <p:txBody>
          <a:bodyPr>
            <a:normAutofit/>
          </a:bodyPr>
          <a:lstStyle/>
          <a:p>
            <a:r>
              <a:rPr lang="en-US" dirty="0"/>
              <a:t>Roman</a:t>
            </a:r>
          </a:p>
        </p:txBody>
      </p:sp>
      <p:sp>
        <p:nvSpPr>
          <p:cNvPr id="15" name="Text Placeholder 14">
            <a:extLst>
              <a:ext uri="{FF2B5EF4-FFF2-40B4-BE49-F238E27FC236}">
                <a16:creationId xmlns:a16="http://schemas.microsoft.com/office/drawing/2014/main" id="{861E5FA4-8179-E960-76E4-0B29FCF4CB5E}"/>
              </a:ext>
            </a:extLst>
          </p:cNvPr>
          <p:cNvSpPr>
            <a:spLocks noGrp="1"/>
          </p:cNvSpPr>
          <p:nvPr>
            <p:ph type="body" sz="quarter" idx="25"/>
          </p:nvPr>
        </p:nvSpPr>
        <p:spPr>
          <a:xfrm>
            <a:off x="7792278" y="4354222"/>
            <a:ext cx="1813685" cy="365125"/>
          </a:xfrm>
        </p:spPr>
        <p:txBody>
          <a:bodyPr/>
          <a:lstStyle/>
          <a:p>
            <a:r>
              <a:rPr lang="en-US" dirty="0"/>
              <a:t>CTO</a:t>
            </a:r>
          </a:p>
        </p:txBody>
      </p:sp>
      <p:sp>
        <p:nvSpPr>
          <p:cNvPr id="16" name="Text Placeholder 15">
            <a:extLst>
              <a:ext uri="{FF2B5EF4-FFF2-40B4-BE49-F238E27FC236}">
                <a16:creationId xmlns:a16="http://schemas.microsoft.com/office/drawing/2014/main" id="{339888C3-D643-72B5-2ED8-D4DBAA8D024C}"/>
              </a:ext>
            </a:extLst>
          </p:cNvPr>
          <p:cNvSpPr>
            <a:spLocks noGrp="1"/>
          </p:cNvSpPr>
          <p:nvPr>
            <p:ph type="body" sz="quarter" idx="26"/>
          </p:nvPr>
        </p:nvSpPr>
        <p:spPr>
          <a:xfrm>
            <a:off x="9997314" y="3604563"/>
            <a:ext cx="1813686" cy="718013"/>
          </a:xfrm>
        </p:spPr>
        <p:txBody>
          <a:bodyPr>
            <a:normAutofit/>
          </a:bodyPr>
          <a:lstStyle/>
          <a:p>
            <a:r>
              <a:rPr lang="en-US" dirty="0"/>
              <a:t>Federico</a:t>
            </a:r>
          </a:p>
        </p:txBody>
      </p:sp>
      <p:sp>
        <p:nvSpPr>
          <p:cNvPr id="17" name="Text Placeholder 16">
            <a:extLst>
              <a:ext uri="{FF2B5EF4-FFF2-40B4-BE49-F238E27FC236}">
                <a16:creationId xmlns:a16="http://schemas.microsoft.com/office/drawing/2014/main" id="{12723B73-A7C9-79B9-3C80-A98609C9E6EC}"/>
              </a:ext>
            </a:extLst>
          </p:cNvPr>
          <p:cNvSpPr>
            <a:spLocks noGrp="1"/>
          </p:cNvSpPr>
          <p:nvPr>
            <p:ph type="body" sz="quarter" idx="27"/>
          </p:nvPr>
        </p:nvSpPr>
        <p:spPr>
          <a:xfrm>
            <a:off x="9997314" y="4333500"/>
            <a:ext cx="1813686" cy="365125"/>
          </a:xfrm>
        </p:spPr>
        <p:txBody>
          <a:bodyPr/>
          <a:lstStyle/>
          <a:p>
            <a:r>
              <a:rPr lang="en-US" dirty="0"/>
              <a:t>CPO</a:t>
            </a:r>
          </a:p>
        </p:txBody>
      </p:sp>
      <p:sp>
        <p:nvSpPr>
          <p:cNvPr id="18" name="Text Placeholder 17">
            <a:extLst>
              <a:ext uri="{FF2B5EF4-FFF2-40B4-BE49-F238E27FC236}">
                <a16:creationId xmlns:a16="http://schemas.microsoft.com/office/drawing/2014/main" id="{8602D19E-ACE0-4769-66A8-FD9665A76A58}"/>
              </a:ext>
            </a:extLst>
          </p:cNvPr>
          <p:cNvSpPr>
            <a:spLocks noGrp="1"/>
          </p:cNvSpPr>
          <p:nvPr>
            <p:ph type="body" sz="quarter" idx="28"/>
          </p:nvPr>
        </p:nvSpPr>
        <p:spPr>
          <a:xfrm>
            <a:off x="7793957" y="4891306"/>
            <a:ext cx="1812006" cy="718013"/>
          </a:xfrm>
        </p:spPr>
        <p:txBody>
          <a:bodyPr>
            <a:normAutofit/>
          </a:bodyPr>
          <a:lstStyle/>
          <a:p>
            <a:r>
              <a:rPr lang="en-US" dirty="0"/>
              <a:t>ALEJANDRA</a:t>
            </a:r>
          </a:p>
        </p:txBody>
      </p:sp>
      <p:sp>
        <p:nvSpPr>
          <p:cNvPr id="19" name="Text Placeholder 18">
            <a:extLst>
              <a:ext uri="{FF2B5EF4-FFF2-40B4-BE49-F238E27FC236}">
                <a16:creationId xmlns:a16="http://schemas.microsoft.com/office/drawing/2014/main" id="{76A78C90-09B9-4161-5314-1AD2D937DA2F}"/>
              </a:ext>
            </a:extLst>
          </p:cNvPr>
          <p:cNvSpPr>
            <a:spLocks noGrp="1"/>
          </p:cNvSpPr>
          <p:nvPr>
            <p:ph type="body" sz="quarter" idx="29"/>
          </p:nvPr>
        </p:nvSpPr>
        <p:spPr>
          <a:xfrm>
            <a:off x="7793957" y="5620243"/>
            <a:ext cx="1812006" cy="365125"/>
          </a:xfrm>
        </p:spPr>
        <p:txBody>
          <a:bodyPr/>
          <a:lstStyle/>
          <a:p>
            <a:r>
              <a:rPr lang="en-US" dirty="0"/>
              <a:t>CMO</a:t>
            </a:r>
          </a:p>
        </p:txBody>
      </p:sp>
      <p:sp>
        <p:nvSpPr>
          <p:cNvPr id="20" name="Text Placeholder 19">
            <a:extLst>
              <a:ext uri="{FF2B5EF4-FFF2-40B4-BE49-F238E27FC236}">
                <a16:creationId xmlns:a16="http://schemas.microsoft.com/office/drawing/2014/main" id="{080A00C5-EB13-895B-F379-2A6C6EAD7138}"/>
              </a:ext>
            </a:extLst>
          </p:cNvPr>
          <p:cNvSpPr>
            <a:spLocks noGrp="1"/>
          </p:cNvSpPr>
          <p:nvPr>
            <p:ph type="body" sz="quarter" idx="30"/>
          </p:nvPr>
        </p:nvSpPr>
        <p:spPr>
          <a:xfrm>
            <a:off x="9998994" y="4888062"/>
            <a:ext cx="1812006" cy="718013"/>
          </a:xfrm>
        </p:spPr>
        <p:txBody>
          <a:bodyPr>
            <a:normAutofit/>
          </a:bodyPr>
          <a:lstStyle/>
          <a:p>
            <a:r>
              <a:rPr lang="en-US" dirty="0"/>
              <a:t>Jim </a:t>
            </a:r>
          </a:p>
        </p:txBody>
      </p:sp>
      <p:sp>
        <p:nvSpPr>
          <p:cNvPr id="21" name="Text Placeholder 20">
            <a:extLst>
              <a:ext uri="{FF2B5EF4-FFF2-40B4-BE49-F238E27FC236}">
                <a16:creationId xmlns:a16="http://schemas.microsoft.com/office/drawing/2014/main" id="{2B1BBEC4-C256-13F3-27AE-A84EB13F9B19}"/>
              </a:ext>
            </a:extLst>
          </p:cNvPr>
          <p:cNvSpPr>
            <a:spLocks noGrp="1"/>
          </p:cNvSpPr>
          <p:nvPr>
            <p:ph type="body" sz="quarter" idx="31"/>
          </p:nvPr>
        </p:nvSpPr>
        <p:spPr>
          <a:xfrm>
            <a:off x="9998994" y="5616999"/>
            <a:ext cx="1812006" cy="365125"/>
          </a:xfrm>
        </p:spPr>
        <p:txBody>
          <a:bodyPr/>
          <a:lstStyle/>
          <a:p>
            <a:r>
              <a:rPr lang="en-US" dirty="0"/>
              <a:t>coo</a:t>
            </a:r>
          </a:p>
        </p:txBody>
      </p:sp>
      <p:sp>
        <p:nvSpPr>
          <p:cNvPr id="4" name="Picture Placeholder 3">
            <a:extLst>
              <a:ext uri="{FF2B5EF4-FFF2-40B4-BE49-F238E27FC236}">
                <a16:creationId xmlns:a16="http://schemas.microsoft.com/office/drawing/2014/main" id="{F1664B83-F3BB-E7A6-3C3C-DAD514FC068B}"/>
              </a:ext>
            </a:extLst>
          </p:cNvPr>
          <p:cNvSpPr>
            <a:spLocks noGrp="1"/>
          </p:cNvSpPr>
          <p:nvPr>
            <p:ph type="pic" sz="quarter" idx="14"/>
          </p:nvPr>
        </p:nvSpPr>
        <p:spPr/>
        <p:txBody>
          <a:bodyPr/>
          <a:lstStyle/>
          <a:p>
            <a:endParaRPr lang="en-IN"/>
          </a:p>
        </p:txBody>
      </p:sp>
    </p:spTree>
    <p:extLst>
      <p:ext uri="{BB962C8B-B14F-4D97-AF65-F5344CB8AC3E}">
        <p14:creationId xmlns:p14="http://schemas.microsoft.com/office/powerpoint/2010/main" val="1062680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B2CDB9-CB88-FE10-6177-C58D883DDE1E}"/>
              </a:ext>
            </a:extLst>
          </p:cNvPr>
          <p:cNvSpPr>
            <a:spLocks noGrp="1"/>
          </p:cNvSpPr>
          <p:nvPr>
            <p:ph type="title"/>
          </p:nvPr>
        </p:nvSpPr>
        <p:spPr>
          <a:xfrm>
            <a:off x="594519" y="136525"/>
            <a:ext cx="11002962" cy="1744663"/>
          </a:xfrm>
        </p:spPr>
        <p:txBody>
          <a:bodyPr/>
          <a:lstStyle/>
          <a:p>
            <a:r>
              <a:rPr lang="en-US" dirty="0"/>
              <a:t>Title &amp; content</a:t>
            </a:r>
          </a:p>
        </p:txBody>
      </p:sp>
      <p:sp>
        <p:nvSpPr>
          <p:cNvPr id="2" name="Content Placeholder 1">
            <a:extLst>
              <a:ext uri="{FF2B5EF4-FFF2-40B4-BE49-F238E27FC236}">
                <a16:creationId xmlns:a16="http://schemas.microsoft.com/office/drawing/2014/main" id="{B1A429D6-4428-0825-9673-7E2EB503C79B}"/>
              </a:ext>
            </a:extLst>
          </p:cNvPr>
          <p:cNvSpPr>
            <a:spLocks noGrp="1"/>
          </p:cNvSpPr>
          <p:nvPr>
            <p:ph sz="quarter" idx="13"/>
          </p:nvPr>
        </p:nvSpPr>
        <p:spPr>
          <a:xfrm>
            <a:off x="1083642" y="2243139"/>
            <a:ext cx="10024717" cy="3668712"/>
          </a:xfrm>
        </p:spPr>
        <p:txBody>
          <a:bodyPr/>
          <a:lstStyle/>
          <a:p>
            <a:r>
              <a:rPr lang="en-US" dirty="0"/>
              <a:t>Profits are up, and losses are down! We are very proud of the progress our team has made. Today we’ll review our wins and losses from last year and give you an overview of what you can expect for next year.</a:t>
            </a:r>
          </a:p>
          <a:p>
            <a:r>
              <a:rPr lang="en-US" dirty="0"/>
              <a:t>Profits are up, and losses are down! We are very proud of the progress our team has made. Today we’ll review our wins and losses from last year and give you an overview of what you can expect for next year.</a:t>
            </a:r>
          </a:p>
          <a:p>
            <a:r>
              <a:rPr lang="en-US" dirty="0"/>
              <a:t>Profits are up, and losses are down! We are very proud of the progress our team has made. Today we’ll review our wins and losses from last year and give you an overview of what you can expect for next year.</a:t>
            </a:r>
          </a:p>
        </p:txBody>
      </p:sp>
    </p:spTree>
    <p:extLst>
      <p:ext uri="{BB962C8B-B14F-4D97-AF65-F5344CB8AC3E}">
        <p14:creationId xmlns:p14="http://schemas.microsoft.com/office/powerpoint/2010/main" val="2894027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15F6-D875-F6C1-0567-150DB79582A0}"/>
              </a:ext>
            </a:extLst>
          </p:cNvPr>
          <p:cNvSpPr>
            <a:spLocks noGrp="1"/>
          </p:cNvSpPr>
          <p:nvPr>
            <p:ph type="title"/>
          </p:nvPr>
        </p:nvSpPr>
        <p:spPr>
          <a:xfrm>
            <a:off x="6095999" y="253172"/>
            <a:ext cx="5897217" cy="1471703"/>
          </a:xfrm>
        </p:spPr>
        <p:txBody>
          <a:bodyPr/>
          <a:lstStyle/>
          <a:p>
            <a:r>
              <a:rPr lang="en-US" dirty="0"/>
              <a:t>Title &amp; content </a:t>
            </a:r>
          </a:p>
        </p:txBody>
      </p:sp>
      <p:pic>
        <p:nvPicPr>
          <p:cNvPr id="8" name="Picture Placeholder 7" descr="A person talking to another person">
            <a:extLst>
              <a:ext uri="{FF2B5EF4-FFF2-40B4-BE49-F238E27FC236}">
                <a16:creationId xmlns:a16="http://schemas.microsoft.com/office/drawing/2014/main" id="{D217C9C7-E90E-5D78-37E7-95D0FDAB6359}"/>
              </a:ext>
            </a:extLst>
          </p:cNvPr>
          <p:cNvPicPr>
            <a:picLocks noGrp="1" noChangeAspect="1"/>
          </p:cNvPicPr>
          <p:nvPr>
            <p:ph type="pic" sz="quarter" idx="14"/>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5416550" cy="6858000"/>
          </a:xfrm>
        </p:spPr>
      </p:pic>
      <p:sp>
        <p:nvSpPr>
          <p:cNvPr id="4" name="Content Placeholder 3">
            <a:extLst>
              <a:ext uri="{FF2B5EF4-FFF2-40B4-BE49-F238E27FC236}">
                <a16:creationId xmlns:a16="http://schemas.microsoft.com/office/drawing/2014/main" id="{10449671-9016-CABA-910C-1A54549447A6}"/>
              </a:ext>
            </a:extLst>
          </p:cNvPr>
          <p:cNvSpPr>
            <a:spLocks noGrp="1"/>
          </p:cNvSpPr>
          <p:nvPr>
            <p:ph sz="quarter" idx="13"/>
          </p:nvPr>
        </p:nvSpPr>
        <p:spPr>
          <a:xfrm>
            <a:off x="6095999" y="2057400"/>
            <a:ext cx="5897217" cy="3075726"/>
          </a:xfrm>
        </p:spPr>
        <p:txBody>
          <a:bodyPr/>
          <a:lstStyle/>
          <a:p>
            <a:r>
              <a:rPr lang="en-US" dirty="0"/>
              <a:t>Profits are up, and losses are down! We are very proud of the progress our team has made. Today we’ll review our wins and losses from last year and give you an overview of what you can expect for next year.</a:t>
            </a:r>
          </a:p>
          <a:p>
            <a:r>
              <a:rPr lang="en-US" dirty="0"/>
              <a:t>Profits are up, and losses are down! We are very proud of the progress our team has made. Today we’ll review our wins and losses from last year and give you an overview of what you can expect for next year.</a:t>
            </a:r>
          </a:p>
          <a:p>
            <a:r>
              <a:rPr lang="en-US" dirty="0"/>
              <a:t>Profits are up, and losses are down! We are very proud of the progress our team has made. Today we’ll review our wins and losses from last year and give you an overview of what you can expect for next year.</a:t>
            </a:r>
          </a:p>
          <a:p>
            <a:pPr marL="0" indent="0">
              <a:buNone/>
            </a:pPr>
            <a:endParaRPr lang="en-US" dirty="0"/>
          </a:p>
        </p:txBody>
      </p:sp>
    </p:spTree>
    <p:extLst>
      <p:ext uri="{BB962C8B-B14F-4D97-AF65-F5344CB8AC3E}">
        <p14:creationId xmlns:p14="http://schemas.microsoft.com/office/powerpoint/2010/main" val="1368299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253172"/>
            <a:ext cx="5897217" cy="1471703"/>
          </a:xfrm>
        </p:spPr>
        <p:txBody>
          <a:bodyPr/>
          <a:lstStyle/>
          <a:p>
            <a:r>
              <a:rPr lang="en-US" dirty="0"/>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61" r="23661"/>
          <a:stretch/>
        </p:blipFill>
        <p:spPr>
          <a:xfrm>
            <a:off x="0" y="0"/>
            <a:ext cx="5416550" cy="6858000"/>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195395" y="1774738"/>
            <a:ext cx="4023360" cy="606153"/>
          </a:xfrm>
        </p:spPr>
        <p:txBody>
          <a:bodyPr/>
          <a:lstStyle/>
          <a:p>
            <a:r>
              <a:rPr lang="en-US" dirty="0"/>
              <a:t>HOW WE DID LAST YEAR</a:t>
            </a:r>
          </a:p>
        </p:txBody>
      </p:sp>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6096000" y="3011274"/>
            <a:ext cx="4122755" cy="2693678"/>
          </a:xfrm>
        </p:spPr>
        <p:txBody>
          <a:bodyPr/>
          <a:lstStyle/>
          <a:p>
            <a:r>
              <a:rPr lang="en-US" dirty="0"/>
              <a:t>Profits are up, and losses are down! We are very proud of the progress our team has made. </a:t>
            </a:r>
          </a:p>
          <a:p>
            <a:r>
              <a:rPr lang="en-US" dirty="0"/>
              <a:t>Today we’ll review our wins and losses from last year and give you an overview of what you can expect for next year.</a:t>
            </a:r>
          </a:p>
          <a:p>
            <a:endParaRPr lang="en-US" dirty="0"/>
          </a:p>
          <a:p>
            <a:endParaRPr lang="en-US" dirty="0"/>
          </a:p>
        </p:txBody>
      </p:sp>
    </p:spTree>
    <p:extLst>
      <p:ext uri="{BB962C8B-B14F-4D97-AF65-F5344CB8AC3E}">
        <p14:creationId xmlns:p14="http://schemas.microsoft.com/office/powerpoint/2010/main" val="132537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966788"/>
            <a:ext cx="5372100" cy="3481387"/>
          </a:xfrm>
        </p:spPr>
        <p:txBody>
          <a:bodyPr>
            <a:normAutofit/>
          </a:bodyPr>
          <a:lstStyle/>
          <a:p>
            <a:r>
              <a:rPr lang="en-US" dirty="0"/>
              <a:t>Company overview</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411" r="20411"/>
          <a:stretch/>
        </p:blipFill>
        <p:spPr>
          <a:xfrm>
            <a:off x="0" y="0"/>
            <a:ext cx="609600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096000" y="4775133"/>
            <a:ext cx="5372100" cy="639830"/>
          </a:xfrm>
        </p:spPr>
        <p:txBody>
          <a:bodyPr/>
          <a:lstStyle/>
          <a:p>
            <a:r>
              <a:rPr lang="en-US" dirty="0"/>
              <a:t>Let’s Dive In</a:t>
            </a:r>
          </a:p>
        </p:txBody>
      </p:sp>
    </p:spTree>
    <p:extLst>
      <p:ext uri="{BB962C8B-B14F-4D97-AF65-F5344CB8AC3E}">
        <p14:creationId xmlns:p14="http://schemas.microsoft.com/office/powerpoint/2010/main" val="2944765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3045-A511-9998-8649-9E9E4A1EDD6A}"/>
              </a:ext>
            </a:extLst>
          </p:cNvPr>
          <p:cNvSpPr>
            <a:spLocks noGrp="1"/>
          </p:cNvSpPr>
          <p:nvPr>
            <p:ph type="title"/>
          </p:nvPr>
        </p:nvSpPr>
        <p:spPr>
          <a:xfrm>
            <a:off x="594519" y="136525"/>
            <a:ext cx="11002962" cy="1744663"/>
          </a:xfrm>
        </p:spPr>
        <p:txBody>
          <a:bodyPr/>
          <a:lstStyle/>
          <a:p>
            <a:r>
              <a:rPr lang="en-US" dirty="0"/>
              <a:t>Growth by sector</a:t>
            </a:r>
          </a:p>
        </p:txBody>
      </p:sp>
      <p:graphicFrame>
        <p:nvGraphicFramePr>
          <p:cNvPr id="5" name="Chart" descr="Chart goes here">
            <a:extLst>
              <a:ext uri="{FF2B5EF4-FFF2-40B4-BE49-F238E27FC236}">
                <a16:creationId xmlns:a16="http://schemas.microsoft.com/office/drawing/2014/main" id="{CF6F5715-9F19-7D3C-8102-221EF8FE4B7C}"/>
              </a:ext>
            </a:extLst>
          </p:cNvPr>
          <p:cNvGraphicFramePr>
            <a:graphicFrameLocks noGrp="1"/>
          </p:cNvGraphicFramePr>
          <p:nvPr>
            <p:ph sz="quarter" idx="4294967295"/>
            <p:extLst>
              <p:ext uri="{D42A27DB-BD31-4B8C-83A1-F6EECF244321}">
                <p14:modId xmlns:p14="http://schemas.microsoft.com/office/powerpoint/2010/main" val="1479801209"/>
              </p:ext>
            </p:extLst>
          </p:nvPr>
        </p:nvGraphicFramePr>
        <p:xfrm>
          <a:off x="593725" y="2047875"/>
          <a:ext cx="11002963" cy="43084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8283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3F34D-5077-2DF6-F84F-3D5B5EEF9F91}"/>
              </a:ext>
            </a:extLst>
          </p:cNvPr>
          <p:cNvSpPr>
            <a:spLocks noGrp="1"/>
          </p:cNvSpPr>
          <p:nvPr>
            <p:ph type="title"/>
          </p:nvPr>
        </p:nvSpPr>
        <p:spPr>
          <a:xfrm>
            <a:off x="594519" y="136525"/>
            <a:ext cx="11002962" cy="1744663"/>
          </a:xfrm>
        </p:spPr>
        <p:txBody>
          <a:bodyPr/>
          <a:lstStyle/>
          <a:p>
            <a:r>
              <a:rPr lang="en-US" dirty="0"/>
              <a:t>Growth by sector table</a:t>
            </a:r>
          </a:p>
        </p:txBody>
      </p:sp>
      <p:graphicFrame>
        <p:nvGraphicFramePr>
          <p:cNvPr id="5" name="Table 2" descr="Table Goes Here">
            <a:extLst>
              <a:ext uri="{FF2B5EF4-FFF2-40B4-BE49-F238E27FC236}">
                <a16:creationId xmlns:a16="http://schemas.microsoft.com/office/drawing/2014/main" id="{F38F91FB-F94E-6A49-A43E-D4AA13566207}"/>
              </a:ext>
            </a:extLst>
          </p:cNvPr>
          <p:cNvGraphicFramePr>
            <a:graphicFrameLocks noGrp="1"/>
          </p:cNvGraphicFramePr>
          <p:nvPr>
            <p:ph sz="quarter" idx="4294967295"/>
            <p:extLst>
              <p:ext uri="{D42A27DB-BD31-4B8C-83A1-F6EECF244321}">
                <p14:modId xmlns:p14="http://schemas.microsoft.com/office/powerpoint/2010/main" val="4137494094"/>
              </p:ext>
            </p:extLst>
          </p:nvPr>
        </p:nvGraphicFramePr>
        <p:xfrm>
          <a:off x="595313" y="2206625"/>
          <a:ext cx="11001375" cy="2775993"/>
        </p:xfrm>
        <a:graphic>
          <a:graphicData uri="http://schemas.openxmlformats.org/drawingml/2006/table">
            <a:tbl>
              <a:tblPr firstRow="1">
                <a:tableStyleId>{793D81CF-94F2-401A-BA57-92F5A7B2D0C5}</a:tableStyleId>
              </a:tblPr>
              <a:tblGrid>
                <a:gridCol w="2200275">
                  <a:extLst>
                    <a:ext uri="{9D8B030D-6E8A-4147-A177-3AD203B41FA5}">
                      <a16:colId xmlns:a16="http://schemas.microsoft.com/office/drawing/2014/main" val="2481577866"/>
                    </a:ext>
                  </a:extLst>
                </a:gridCol>
                <a:gridCol w="2200275">
                  <a:extLst>
                    <a:ext uri="{9D8B030D-6E8A-4147-A177-3AD203B41FA5}">
                      <a16:colId xmlns:a16="http://schemas.microsoft.com/office/drawing/2014/main" val="2836427615"/>
                    </a:ext>
                  </a:extLst>
                </a:gridCol>
                <a:gridCol w="2200275">
                  <a:extLst>
                    <a:ext uri="{9D8B030D-6E8A-4147-A177-3AD203B41FA5}">
                      <a16:colId xmlns:a16="http://schemas.microsoft.com/office/drawing/2014/main" val="310093864"/>
                    </a:ext>
                  </a:extLst>
                </a:gridCol>
                <a:gridCol w="2200275">
                  <a:extLst>
                    <a:ext uri="{9D8B030D-6E8A-4147-A177-3AD203B41FA5}">
                      <a16:colId xmlns:a16="http://schemas.microsoft.com/office/drawing/2014/main" val="2023951014"/>
                    </a:ext>
                  </a:extLst>
                </a:gridCol>
                <a:gridCol w="2200275">
                  <a:extLst>
                    <a:ext uri="{9D8B030D-6E8A-4147-A177-3AD203B41FA5}">
                      <a16:colId xmlns:a16="http://schemas.microsoft.com/office/drawing/2014/main" val="2906063091"/>
                    </a:ext>
                  </a:extLst>
                </a:gridCol>
              </a:tblGrid>
              <a:tr h="581433">
                <a:tc>
                  <a:txBody>
                    <a:bodyPr/>
                    <a:lstStyle/>
                    <a:p>
                      <a:endParaRPr lang="en-US" dirty="0">
                        <a:latin typeface="+mn-lt"/>
                        <a:cs typeface="Biome Light" panose="020B0303030204020804" pitchFamily="34" charset="0"/>
                      </a:endParaRPr>
                    </a:p>
                  </a:txBody>
                  <a:tcPr anchor="ctr"/>
                </a:tc>
                <a:tc>
                  <a:txBody>
                    <a:bodyPr/>
                    <a:lstStyle/>
                    <a:p>
                      <a:pPr algn="ctr"/>
                      <a:r>
                        <a:rPr lang="en-US" sz="1800" b="0" dirty="0"/>
                        <a:t>Q1</a:t>
                      </a:r>
                      <a:endParaRPr lang="en-US" sz="1800" b="0" dirty="0">
                        <a:latin typeface="+mn-lt"/>
                        <a:cs typeface="Biome Light" panose="020B0303030204020804" pitchFamily="34" charset="0"/>
                      </a:endParaRPr>
                    </a:p>
                  </a:txBody>
                  <a:tcPr anchor="ctr"/>
                </a:tc>
                <a:tc>
                  <a:txBody>
                    <a:bodyPr/>
                    <a:lstStyle/>
                    <a:p>
                      <a:pPr algn="ctr"/>
                      <a:r>
                        <a:rPr lang="en-US" sz="1800" b="0" dirty="0"/>
                        <a:t>Q2</a:t>
                      </a:r>
                      <a:endParaRPr lang="en-US" sz="1800" b="0" dirty="0">
                        <a:latin typeface="+mn-lt"/>
                        <a:cs typeface="Biome Light" panose="020B0303030204020804" pitchFamily="34" charset="0"/>
                      </a:endParaRPr>
                    </a:p>
                  </a:txBody>
                  <a:tcPr anchor="ctr"/>
                </a:tc>
                <a:tc>
                  <a:txBody>
                    <a:bodyPr/>
                    <a:lstStyle/>
                    <a:p>
                      <a:pPr algn="ctr"/>
                      <a:r>
                        <a:rPr lang="en-US" sz="1800" b="0" dirty="0"/>
                        <a:t>Q3</a:t>
                      </a:r>
                      <a:endParaRPr lang="en-US" sz="1800" b="0" dirty="0">
                        <a:latin typeface="+mn-lt"/>
                        <a:cs typeface="Biome Light" panose="020B0303030204020804" pitchFamily="34" charset="0"/>
                      </a:endParaRPr>
                    </a:p>
                  </a:txBody>
                  <a:tcPr anchor="ctr"/>
                </a:tc>
                <a:tc>
                  <a:txBody>
                    <a:bodyPr/>
                    <a:lstStyle/>
                    <a:p>
                      <a:pPr algn="ctr"/>
                      <a:r>
                        <a:rPr lang="en-US" sz="1800" b="0" dirty="0"/>
                        <a:t>Q4</a:t>
                      </a:r>
                      <a:endParaRPr lang="en-US" sz="1800" b="0" dirty="0">
                        <a:latin typeface="+mn-lt"/>
                        <a:cs typeface="Biome Light" panose="020B0303030204020804" pitchFamily="34" charset="0"/>
                      </a:endParaRPr>
                    </a:p>
                  </a:txBody>
                  <a:tcPr anchor="ctr"/>
                </a:tc>
                <a:extLst>
                  <a:ext uri="{0D108BD9-81ED-4DB2-BD59-A6C34878D82A}">
                    <a16:rowId xmlns:a16="http://schemas.microsoft.com/office/drawing/2014/main" val="983420419"/>
                  </a:ext>
                </a:extLst>
              </a:tr>
              <a:tr h="731520">
                <a:tc>
                  <a:txBody>
                    <a:bodyPr/>
                    <a:lstStyle/>
                    <a:p>
                      <a:pPr algn="l"/>
                      <a:r>
                        <a:rPr lang="en-US" sz="1800" spc="300" dirty="0">
                          <a:solidFill>
                            <a:schemeClr val="tx1"/>
                          </a:solidFill>
                        </a:rPr>
                        <a:t>SERIES 1</a:t>
                      </a:r>
                      <a:endParaRPr lang="en-US" sz="1800" spc="300" dirty="0">
                        <a:solidFill>
                          <a:schemeClr val="tx1"/>
                        </a:solidFill>
                        <a:latin typeface="+mn-lt"/>
                        <a:cs typeface="Biome Light" panose="020B0303030204020804" pitchFamily="34" charset="0"/>
                      </a:endParaRPr>
                    </a:p>
                  </a:txBody>
                  <a:tcPr marL="182880" anchor="ct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tc>
                <a:extLst>
                  <a:ext uri="{0D108BD9-81ED-4DB2-BD59-A6C34878D82A}">
                    <a16:rowId xmlns:a16="http://schemas.microsoft.com/office/drawing/2014/main" val="3883246291"/>
                  </a:ext>
                </a:extLst>
              </a:tr>
              <a:tr h="731520">
                <a:tc>
                  <a:txBody>
                    <a:bodyPr/>
                    <a:lstStyle/>
                    <a:p>
                      <a:pPr algn="l"/>
                      <a:r>
                        <a:rPr lang="en-US" sz="1800" spc="300" dirty="0">
                          <a:solidFill>
                            <a:schemeClr val="tx1"/>
                          </a:solidFill>
                        </a:rPr>
                        <a:t>SERIES 2</a:t>
                      </a:r>
                      <a:endParaRPr lang="en-US" sz="1800" spc="300" dirty="0">
                        <a:solidFill>
                          <a:schemeClr val="tx1"/>
                        </a:solidFill>
                        <a:latin typeface="+mn-lt"/>
                        <a:cs typeface="Biome Light" panose="020B0303030204020804" pitchFamily="34" charset="0"/>
                      </a:endParaRPr>
                    </a:p>
                  </a:txBody>
                  <a:tcPr marL="182880" anchor="ct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tc>
                <a:extLst>
                  <a:ext uri="{0D108BD9-81ED-4DB2-BD59-A6C34878D82A}">
                    <a16:rowId xmlns:a16="http://schemas.microsoft.com/office/drawing/2014/main" val="3502607855"/>
                  </a:ext>
                </a:extLst>
              </a:tr>
              <a:tr h="731520">
                <a:tc>
                  <a:txBody>
                    <a:bodyPr/>
                    <a:lstStyle/>
                    <a:p>
                      <a:pPr algn="l"/>
                      <a:r>
                        <a:rPr lang="en-US" sz="1800" spc="300" dirty="0">
                          <a:solidFill>
                            <a:schemeClr val="tx1"/>
                          </a:solidFill>
                        </a:rPr>
                        <a:t>SERIES 3</a:t>
                      </a:r>
                      <a:endParaRPr lang="en-US" sz="1800" spc="300" dirty="0">
                        <a:solidFill>
                          <a:schemeClr val="tx1"/>
                        </a:solidFill>
                        <a:latin typeface="+mn-lt"/>
                        <a:cs typeface="Biome Light" panose="020B0303030204020804" pitchFamily="34" charset="0"/>
                      </a:endParaRPr>
                    </a:p>
                  </a:txBody>
                  <a:tcPr marL="182880" anchor="ct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tc>
                <a:extLst>
                  <a:ext uri="{0D108BD9-81ED-4DB2-BD59-A6C34878D82A}">
                    <a16:rowId xmlns:a16="http://schemas.microsoft.com/office/drawing/2014/main" val="3557125802"/>
                  </a:ext>
                </a:extLst>
              </a:tr>
            </a:tbl>
          </a:graphicData>
        </a:graphic>
      </p:graphicFrame>
    </p:spTree>
    <p:extLst>
      <p:ext uri="{BB962C8B-B14F-4D97-AF65-F5344CB8AC3E}">
        <p14:creationId xmlns:p14="http://schemas.microsoft.com/office/powerpoint/2010/main" val="1736797655"/>
      </p:ext>
    </p:extLst>
  </p:cSld>
  <p:clrMapOvr>
    <a:masterClrMapping/>
  </p:clrMapOvr>
</p:sld>
</file>

<file path=ppt/theme/theme1.xml><?xml version="1.0" encoding="utf-8"?>
<a:theme xmlns:a="http://schemas.openxmlformats.org/drawingml/2006/main" name="Custom">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SL_v12" id="{F99FF952-7F3C-4486-B459-90771D28607E}" vid="{8165417C-0CEF-496D-854F-63A3B9DB0E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67700F-995E-4F6E-9107-893C9FD9F2D4}">
  <ds:schemaRefs>
    <ds:schemaRef ds:uri="http://schemas.microsoft.com/sharepoint/v3/contenttype/forms"/>
  </ds:schemaRefs>
</ds:datastoreItem>
</file>

<file path=customXml/itemProps2.xml><?xml version="1.0" encoding="utf-8"?>
<ds:datastoreItem xmlns:ds="http://schemas.openxmlformats.org/officeDocument/2006/customXml" ds:itemID="{52B06831-9405-42E6-B542-7620B1BF414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3A3F940-6C7B-40A0-A92D-846147B08C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40</TotalTime>
  <Words>860</Words>
  <Application>Microsoft Office PowerPoint</Application>
  <PresentationFormat>Widescreen</PresentationFormat>
  <Paragraphs>133</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Custom</vt:lpstr>
      <vt:lpstr>Roomify</vt:lpstr>
      <vt:lpstr>Agenda</vt:lpstr>
      <vt:lpstr>Meet the team  Frontend</vt:lpstr>
      <vt:lpstr>Title &amp; content</vt:lpstr>
      <vt:lpstr>Title &amp; content </vt:lpstr>
      <vt:lpstr>INTRODUCTION</vt:lpstr>
      <vt:lpstr>Company overview</vt:lpstr>
      <vt:lpstr>Growth by sector</vt:lpstr>
      <vt:lpstr>Growth by sector table</vt:lpstr>
      <vt:lpstr>A SATISFIED CUTOMER</vt:lpstr>
      <vt:lpstr>What’s next</vt:lpstr>
      <vt:lpstr>quarterly timeline</vt:lpstr>
      <vt:lpstr>Goals for Q2</vt:lpstr>
      <vt:lpstr>Goals for q3 </vt:lpstr>
      <vt:lpstr>Summary</vt:lpstr>
      <vt:lpstr>B2B market scenarios</vt:lpstr>
      <vt:lpstr>Two content</vt:lpstr>
      <vt:lpstr>Two content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Prashant Upadhyay</dc:creator>
  <cp:lastModifiedBy>Prashant Upadhyay</cp:lastModifiedBy>
  <cp:revision>2</cp:revision>
  <dcterms:created xsi:type="dcterms:W3CDTF">2024-08-24T09:12:37Z</dcterms:created>
  <dcterms:modified xsi:type="dcterms:W3CDTF">2024-08-25T14:27:20Z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